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8" r:id="rId2"/>
  </p:sldMasterIdLst>
  <p:notesMasterIdLst>
    <p:notesMasterId r:id="rId14"/>
  </p:notesMasterIdLst>
  <p:handoutMasterIdLst>
    <p:handoutMasterId r:id="rId15"/>
  </p:handoutMasterIdLst>
  <p:sldIdLst>
    <p:sldId id="271" r:id="rId3"/>
    <p:sldId id="269" r:id="rId4"/>
    <p:sldId id="265" r:id="rId5"/>
    <p:sldId id="273" r:id="rId6"/>
    <p:sldId id="267" r:id="rId7"/>
    <p:sldId id="277" r:id="rId8"/>
    <p:sldId id="278" r:id="rId9"/>
    <p:sldId id="279" r:id="rId10"/>
    <p:sldId id="280" r:id="rId11"/>
    <p:sldId id="281" r:id="rId12"/>
    <p:sldId id="272" r:id="rId13"/>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0" userDrawn="1">
          <p15:clr>
            <a:srgbClr val="A4A3A4"/>
          </p15:clr>
        </p15:guide>
        <p15:guide id="2" pos="388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346B"/>
    <a:srgbClr val="1B4685"/>
    <a:srgbClr val="106FB0"/>
    <a:srgbClr val="1C476E"/>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10" autoAdjust="0"/>
    <p:restoredTop sz="94660"/>
  </p:normalViewPr>
  <p:slideViewPr>
    <p:cSldViewPr snapToGrid="0">
      <p:cViewPr varScale="1">
        <p:scale>
          <a:sx n="73" d="100"/>
          <a:sy n="73" d="100"/>
        </p:scale>
        <p:origin x="654" y="72"/>
      </p:cViewPr>
      <p:guideLst>
        <p:guide orient="horz" pos="2150"/>
        <p:guide pos="3884"/>
      </p:guideLst>
    </p:cSldViewPr>
  </p:slideViewPr>
  <p:notesTextViewPr>
    <p:cViewPr>
      <p:scale>
        <a:sx n="1" d="1"/>
        <a:sy n="1" d="1"/>
      </p:scale>
      <p:origin x="0" y="0"/>
    </p:cViewPr>
  </p:notesTextViewPr>
  <p:notesViewPr>
    <p:cSldViewPr snapToGrid="0">
      <p:cViewPr varScale="1">
        <p:scale>
          <a:sx n="72" d="100"/>
          <a:sy n="72" d="100"/>
        </p:scale>
        <p:origin x="1896"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 /><Relationship Id="rId13" Type="http://schemas.openxmlformats.org/officeDocument/2006/relationships/slide" Target="slides/slide11.xml" /><Relationship Id="rId18" Type="http://schemas.openxmlformats.org/officeDocument/2006/relationships/theme" Target="theme/theme1.xml" /><Relationship Id="rId3" Type="http://schemas.openxmlformats.org/officeDocument/2006/relationships/slide" Target="slides/slide1.xml" /><Relationship Id="rId7" Type="http://schemas.openxmlformats.org/officeDocument/2006/relationships/slide" Target="slides/slide5.xml" /><Relationship Id="rId12" Type="http://schemas.openxmlformats.org/officeDocument/2006/relationships/slide" Target="slides/slide10.xml" /><Relationship Id="rId17" Type="http://schemas.openxmlformats.org/officeDocument/2006/relationships/viewProps" Target="viewProps.xml" /><Relationship Id="rId2" Type="http://schemas.openxmlformats.org/officeDocument/2006/relationships/slideMaster" Target="slideMasters/slideMaster2.xml" /><Relationship Id="rId16" Type="http://schemas.openxmlformats.org/officeDocument/2006/relationships/presProps" Target="presProps.xml" /><Relationship Id="rId1" Type="http://schemas.openxmlformats.org/officeDocument/2006/relationships/slideMaster" Target="slideMasters/slideMaster1.xml" /><Relationship Id="rId6" Type="http://schemas.openxmlformats.org/officeDocument/2006/relationships/slide" Target="slides/slide4.xml" /><Relationship Id="rId11" Type="http://schemas.openxmlformats.org/officeDocument/2006/relationships/slide" Target="slides/slide9.xml" /><Relationship Id="rId5" Type="http://schemas.openxmlformats.org/officeDocument/2006/relationships/slide" Target="slides/slide3.xml" /><Relationship Id="rId15" Type="http://schemas.openxmlformats.org/officeDocument/2006/relationships/handoutMaster" Target="handoutMasters/handoutMaster1.xml" /><Relationship Id="rId10" Type="http://schemas.openxmlformats.org/officeDocument/2006/relationships/slide" Target="slides/slide8.xml" /><Relationship Id="rId19" Type="http://schemas.openxmlformats.org/officeDocument/2006/relationships/tableStyles" Target="tableStyles.xml" /><Relationship Id="rId4" Type="http://schemas.openxmlformats.org/officeDocument/2006/relationships/slide" Target="slides/slide2.xml" /><Relationship Id="rId9" Type="http://schemas.openxmlformats.org/officeDocument/2006/relationships/slide" Target="slides/slide7.xml" /><Relationship Id="rId14" Type="http://schemas.openxmlformats.org/officeDocument/2006/relationships/notesMaster" Target="notesMasters/notesMaster1.xml"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C96427F3-134A-4FFB-858F-CE24B0CB3519}" type="datetimeFigureOut">
              <a:rPr lang="en-US" smtClean="0"/>
              <a:t>10/10/2023</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F521B7ED-EBE3-41CC-B0F5-B226B3FBC1FD}"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799E53E9-0DC6-48A1-AD43-315F7B10A02A}" type="datetimeFigureOut">
              <a:rPr lang="en-US" smtClean="0"/>
              <a:t>10/10/2023</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D9E804C-E1BB-4E1F-96D4-238CD75362D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xfrm>
            <a:off x="2514600" y="857250"/>
            <a:ext cx="4114800" cy="2314575"/>
          </a:xfrm>
          <a:noFill/>
          <a:ln>
            <a:solidFill>
              <a:srgbClr val="000000"/>
            </a:solidFill>
            <a:miter lim="800000"/>
          </a:ln>
        </p:spPr>
      </p:sp>
      <p:sp>
        <p:nvSpPr>
          <p:cNvPr id="29699" name="Notes Placeholder 2"/>
          <p:cNvSpPr>
            <a:spLocks noGrp="1"/>
          </p:cNvSpPr>
          <p:nvPr>
            <p:ph type="body" idx="1"/>
          </p:nvPr>
        </p:nvSpPr>
        <p:spPr bwMode="auto">
          <a:noFill/>
        </p:spPr>
        <p:txBody>
          <a:bodyPr wrap="square" numCol="1" anchor="t" anchorCtr="0" compatLnSpc="1"/>
          <a:lstStyle/>
          <a:p>
            <a:pPr eaLnBrk="1" hangingPunct="1">
              <a:spcBef>
                <a:spcPct val="0"/>
              </a:spcBef>
            </a:pPr>
            <a:endParaRPr lang="id-ID"/>
          </a:p>
        </p:txBody>
      </p:sp>
      <p:sp>
        <p:nvSpPr>
          <p:cNvPr id="29700" name="Slide Number Placeholder 3"/>
          <p:cNvSpPr>
            <a:spLocks noGrp="1"/>
          </p:cNvSpPr>
          <p:nvPr>
            <p:ph type="sldNum" sz="quarter" idx="5"/>
          </p:nvPr>
        </p:nvSpPr>
        <p:spPr bwMode="auto">
          <a:noFill/>
          <a:ln>
            <a:miter lim="800000"/>
          </a:ln>
        </p:spPr>
        <p:txBody>
          <a:bodyPr wrap="square" numCol="1" anchorCtr="0" compatLnSpc="1"/>
          <a:lstStyle/>
          <a:p>
            <a:fld id="{B9ACBF4E-5BF4-4ED6-9C09-B05DFAC9BBDC}" type="slidenum">
              <a:rPr lang="id-ID" smtClean="0"/>
              <a:t>3</a:t>
            </a:fld>
            <a:endParaRPr lang="id-I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xfrm>
            <a:off x="2514600" y="857250"/>
            <a:ext cx="4114800" cy="2314575"/>
          </a:xfrm>
          <a:noFill/>
          <a:ln>
            <a:solidFill>
              <a:srgbClr val="000000"/>
            </a:solidFill>
            <a:miter lim="800000"/>
          </a:ln>
        </p:spPr>
      </p:sp>
      <p:sp>
        <p:nvSpPr>
          <p:cNvPr id="29699" name="Notes Placeholder 2"/>
          <p:cNvSpPr>
            <a:spLocks noGrp="1"/>
          </p:cNvSpPr>
          <p:nvPr>
            <p:ph type="body" idx="1"/>
          </p:nvPr>
        </p:nvSpPr>
        <p:spPr bwMode="auto">
          <a:noFill/>
        </p:spPr>
        <p:txBody>
          <a:bodyPr wrap="square" numCol="1" anchor="t" anchorCtr="0" compatLnSpc="1"/>
          <a:lstStyle/>
          <a:p>
            <a:pPr eaLnBrk="1" hangingPunct="1">
              <a:spcBef>
                <a:spcPct val="0"/>
              </a:spcBef>
            </a:pPr>
            <a:endParaRPr lang="id-ID"/>
          </a:p>
        </p:txBody>
      </p:sp>
      <p:sp>
        <p:nvSpPr>
          <p:cNvPr id="29700" name="Slide Number Placeholder 3"/>
          <p:cNvSpPr>
            <a:spLocks noGrp="1"/>
          </p:cNvSpPr>
          <p:nvPr>
            <p:ph type="sldNum" sz="quarter" idx="5"/>
          </p:nvPr>
        </p:nvSpPr>
        <p:spPr bwMode="auto">
          <a:noFill/>
          <a:ln>
            <a:miter lim="800000"/>
          </a:ln>
        </p:spPr>
        <p:txBody>
          <a:bodyPr wrap="square" numCol="1" anchorCtr="0" compatLnSpc="1"/>
          <a:lstStyle/>
          <a:p>
            <a:fld id="{B9ACBF4E-5BF4-4ED6-9C09-B05DFAC9BBDC}" type="slidenum">
              <a:rPr lang="id-ID" smtClean="0"/>
              <a:t>4</a:t>
            </a:fld>
            <a:endParaRPr lang="id-ID"/>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xfrm>
            <a:off x="2514600" y="857250"/>
            <a:ext cx="4114800" cy="2314575"/>
          </a:xfrm>
          <a:noFill/>
          <a:ln>
            <a:solidFill>
              <a:srgbClr val="000000"/>
            </a:solidFill>
            <a:miter lim="800000"/>
          </a:ln>
        </p:spPr>
      </p:sp>
      <p:sp>
        <p:nvSpPr>
          <p:cNvPr id="31747" name="Notes Placeholder 2"/>
          <p:cNvSpPr>
            <a:spLocks noGrp="1"/>
          </p:cNvSpPr>
          <p:nvPr>
            <p:ph type="body" idx="1"/>
          </p:nvPr>
        </p:nvSpPr>
        <p:spPr bwMode="auto">
          <a:noFill/>
        </p:spPr>
        <p:txBody>
          <a:bodyPr wrap="square" numCol="1" anchor="t" anchorCtr="0" compatLnSpc="1"/>
          <a:lstStyle/>
          <a:p>
            <a:pPr eaLnBrk="1" hangingPunct="1"/>
            <a:endParaRPr lang="id-ID"/>
          </a:p>
        </p:txBody>
      </p:sp>
      <p:sp>
        <p:nvSpPr>
          <p:cNvPr id="31748" name="Slide Number Placeholder 3"/>
          <p:cNvSpPr>
            <a:spLocks noGrp="1"/>
          </p:cNvSpPr>
          <p:nvPr>
            <p:ph type="sldNum" sz="quarter" idx="5"/>
          </p:nvPr>
        </p:nvSpPr>
        <p:spPr bwMode="auto">
          <a:noFill/>
          <a:ln>
            <a:miter lim="800000"/>
          </a:ln>
        </p:spPr>
        <p:txBody>
          <a:bodyPr wrap="square" numCol="1" anchorCtr="0" compatLnSpc="1"/>
          <a:lstStyle/>
          <a:p>
            <a:fld id="{DE0B71EB-A5FB-4216-AC05-20ED52E75387}" type="slidenum">
              <a:rPr lang="id-ID" smtClean="0"/>
              <a:t>5</a:t>
            </a:fld>
            <a:endParaRPr lang="id-ID"/>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 /><Relationship Id="rId2" Type="http://schemas.openxmlformats.org/officeDocument/2006/relationships/image" Target="../media/image5.png"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3" Type="http://schemas.microsoft.com/office/2007/relationships/hdphoto" Target="../media/hdphoto2.wdp" /><Relationship Id="rId2" Type="http://schemas.openxmlformats.org/officeDocument/2006/relationships/image" Target="../media/image7.png" /><Relationship Id="rId1" Type="http://schemas.openxmlformats.org/officeDocument/2006/relationships/slideMaster" Target="../slideMasters/slideMaster1.xml" /><Relationship Id="rId4" Type="http://schemas.openxmlformats.org/officeDocument/2006/relationships/image" Target="../media/image8.png"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3" Type="http://schemas.microsoft.com/office/2007/relationships/hdphoto" Target="../media/hdphoto2.wdp" /><Relationship Id="rId2" Type="http://schemas.openxmlformats.org/officeDocument/2006/relationships/image" Target="../media/image7.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png" /><Relationship Id="rId1" Type="http://schemas.openxmlformats.org/officeDocument/2006/relationships/slideMaster" Target="../slideMasters/slideMaster2.xml" /></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2.xml" /></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4.png" /><Relationship Id="rId1" Type="http://schemas.openxmlformats.org/officeDocument/2006/relationships/slideMaster" Target="../slideMasters/slideMaster2.xml" /></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2.xml" /></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2.xml" /></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2.xml" /></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2.xml" /></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2.xml" /></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4.png" /><Relationship Id="rId1" Type="http://schemas.openxmlformats.org/officeDocument/2006/relationships/slideMaster" Target="../slideMasters/slideMaster1.xml" /></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2.xml" /></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3" Type="http://schemas.microsoft.com/office/2007/relationships/hdphoto" Target="../media/hdphoto1.wdp" /><Relationship Id="rId2" Type="http://schemas.openxmlformats.org/officeDocument/2006/relationships/image" Target="../media/image5.png" /><Relationship Id="rId1" Type="http://schemas.openxmlformats.org/officeDocument/2006/relationships/slideMaster" Target="../slideMasters/slideMaster1.xml" /><Relationship Id="rId4" Type="http://schemas.openxmlformats.org/officeDocument/2006/relationships/image" Target="../media/image6.png" /></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669" y="-9938"/>
            <a:ext cx="12209668" cy="6867938"/>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68" y="-9938"/>
            <a:ext cx="2899287" cy="1537250"/>
          </a:xfrm>
          <a:prstGeom prst="rect">
            <a:avLst/>
          </a:prstGeom>
        </p:spPr>
      </p:pic>
      <p:sp>
        <p:nvSpPr>
          <p:cNvPr id="2" name="Title 1"/>
          <p:cNvSpPr>
            <a:spLocks noGrp="1"/>
          </p:cNvSpPr>
          <p:nvPr>
            <p:ph type="ctrTitle"/>
          </p:nvPr>
        </p:nvSpPr>
        <p:spPr>
          <a:xfrm>
            <a:off x="914400" y="1537256"/>
            <a:ext cx="10363200" cy="1972711"/>
          </a:xfrm>
        </p:spPr>
        <p:txBody>
          <a:bodyPr anchor="b">
            <a:normAutofit/>
          </a:bodyPr>
          <a:lstStyle>
            <a:lvl1pPr algn="ctr">
              <a:defRPr sz="6000">
                <a:solidFill>
                  <a:schemeClr val="bg1"/>
                </a:solidFill>
                <a:latin typeface="Alexon RR" panose="02000300000000000000" pitchFamily="50" charset="0"/>
              </a:defRPr>
            </a:lvl1pPr>
          </a:lstStyle>
          <a:p>
            <a:r>
              <a:rPr lang="en-US" dirty="0"/>
              <a:t>Click to edit Master title style</a:t>
            </a:r>
          </a:p>
        </p:txBody>
      </p:sp>
      <p:sp>
        <p:nvSpPr>
          <p:cNvPr id="3" name="Subtitle 2"/>
          <p:cNvSpPr>
            <a:spLocks noGrp="1"/>
          </p:cNvSpPr>
          <p:nvPr>
            <p:ph type="subTitle" idx="1"/>
          </p:nvPr>
        </p:nvSpPr>
        <p:spPr>
          <a:xfrm>
            <a:off x="1524000" y="3750369"/>
            <a:ext cx="9144000" cy="1507435"/>
          </a:xfrm>
        </p:spPr>
        <p:txBody>
          <a:bodyPr/>
          <a:lstStyle>
            <a:lvl1pPr marL="0" indent="0" algn="ctr">
              <a:buNone/>
              <a:defRPr sz="2400">
                <a:solidFill>
                  <a:schemeClr val="bg1"/>
                </a:solidFill>
                <a:latin typeface="Alexon RR" panose="02000300000000000000" pitchFamily="50"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a:xfrm>
            <a:off x="767523" y="5653023"/>
            <a:ext cx="2743200" cy="365125"/>
          </a:xfrm>
        </p:spPr>
        <p:txBody>
          <a:bodyPr/>
          <a:lstStyle/>
          <a:p>
            <a:fld id="{7287147D-8531-4EF9-A41A-7503F0AF64C4}" type="datetimeFigureOut">
              <a:rPr lang="en-US" smtClean="0"/>
              <a:t>10/10/2023</a:t>
            </a:fld>
            <a:endParaRPr lang="en-US"/>
          </a:p>
        </p:txBody>
      </p:sp>
      <p:sp>
        <p:nvSpPr>
          <p:cNvPr id="5" name="Footer Placeholder 4"/>
          <p:cNvSpPr>
            <a:spLocks noGrp="1"/>
          </p:cNvSpPr>
          <p:nvPr>
            <p:ph type="ftr" sz="quarter" idx="11"/>
          </p:nvPr>
        </p:nvSpPr>
        <p:spPr>
          <a:xfrm>
            <a:off x="4038600" y="5653023"/>
            <a:ext cx="4114800" cy="365125"/>
          </a:xfrm>
        </p:spPr>
        <p:txBody>
          <a:bodyPr/>
          <a:lstStyle/>
          <a:p>
            <a:endParaRPr lang="en-US" dirty="0"/>
          </a:p>
        </p:txBody>
      </p:sp>
      <p:sp>
        <p:nvSpPr>
          <p:cNvPr id="6" name="Slide Number Placeholder 5"/>
          <p:cNvSpPr>
            <a:spLocks noGrp="1"/>
          </p:cNvSpPr>
          <p:nvPr>
            <p:ph type="sldNum" sz="quarter" idx="12"/>
          </p:nvPr>
        </p:nvSpPr>
        <p:spPr>
          <a:xfrm>
            <a:off x="8681277" y="5653023"/>
            <a:ext cx="2743200" cy="365125"/>
          </a:xfrm>
        </p:spPr>
        <p:txBody>
          <a:bodyPr/>
          <a:lstStyle/>
          <a:p>
            <a:fld id="{80FA636C-79B5-490E-A768-D9BE77AF68C9}" type="slidenum">
              <a:rPr lang="en-US" smtClean="0"/>
              <a:t>‹#›</a:t>
            </a:fld>
            <a:endParaRPr lang="en-US"/>
          </a:p>
        </p:txBody>
      </p:sp>
      <p:sp>
        <p:nvSpPr>
          <p:cNvPr id="12" name="TextBox 11"/>
          <p:cNvSpPr txBox="1"/>
          <p:nvPr userDrawn="1"/>
        </p:nvSpPr>
        <p:spPr>
          <a:xfrm>
            <a:off x="2527853" y="401023"/>
            <a:ext cx="2419627" cy="830997"/>
          </a:xfrm>
          <a:prstGeom prst="rect">
            <a:avLst/>
          </a:prstGeom>
          <a:noFill/>
        </p:spPr>
        <p:txBody>
          <a:bodyPr wrap="square" rtlCol="0">
            <a:spAutoFit/>
          </a:bodyPr>
          <a:lstStyle/>
          <a:p>
            <a:r>
              <a:rPr lang="en-US" sz="1600" dirty="0">
                <a:solidFill>
                  <a:schemeClr val="accent4"/>
                </a:solidFill>
                <a:latin typeface="Alexon RR" panose="02000300000000000000" pitchFamily="50" charset="0"/>
              </a:rPr>
              <a:t>UNIVERSITAS MUHAMMADIYAH SIDOARJO</a:t>
            </a:r>
          </a:p>
        </p:txBody>
      </p:sp>
      <p:sp>
        <p:nvSpPr>
          <p:cNvPr id="13" name="TextBox 12"/>
          <p:cNvSpPr txBox="1"/>
          <p:nvPr userDrawn="1"/>
        </p:nvSpPr>
        <p:spPr>
          <a:xfrm>
            <a:off x="10052879" y="6122504"/>
            <a:ext cx="1944757" cy="369332"/>
          </a:xfrm>
          <a:prstGeom prst="rect">
            <a:avLst/>
          </a:prstGeom>
          <a:solidFill>
            <a:srgbClr val="1B4685"/>
          </a:solidFill>
        </p:spPr>
        <p:txBody>
          <a:bodyPr wrap="square" rtlCol="0">
            <a:spAutoFit/>
          </a:bodyPr>
          <a:lstStyle/>
          <a:p>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87147D-8531-4EF9-A41A-7503F0AF64C4}" type="datetimeFigureOut">
              <a:rPr lang="en-US" smtClean="0"/>
              <a:t>10/10/2023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FA636C-79B5-490E-A768-D9BE77AF68C9}" type="slidenum">
              <a:rPr lang="en-US" smtClean="0"/>
              <a:t>‹#›</a:t>
            </a:fld>
            <a:endParaRPr lang="en-US"/>
          </a:p>
        </p:txBody>
      </p:sp>
      <p:pic>
        <p:nvPicPr>
          <p:cNvPr id="6" name="Picture 5"/>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26000"/>
                    </a14:imgEffect>
                  </a14:imgLayer>
                </a14:imgProps>
              </a:ext>
              <a:ext uri="{28A0092B-C50C-407E-A947-70E740481C1C}">
                <a14:useLocalDpi xmlns:a14="http://schemas.microsoft.com/office/drawing/2010/main" val="0"/>
              </a:ext>
            </a:extLst>
          </a:blip>
          <a:stretch>
            <a:fillRect/>
          </a:stretch>
        </p:blipFill>
        <p:spPr>
          <a:xfrm>
            <a:off x="7620000" y="4879080"/>
            <a:ext cx="5080000" cy="1978925"/>
          </a:xfrm>
          <a:prstGeom prst="rect">
            <a:avLst/>
          </a:prstGeom>
          <a:noFill/>
        </p:spPr>
      </p:pic>
      <p:sp>
        <p:nvSpPr>
          <p:cNvPr id="10" name="Text Placeholder 2"/>
          <p:cNvSpPr>
            <a:spLocks noGrp="1"/>
          </p:cNvSpPr>
          <p:nvPr>
            <p:ph idx="1"/>
          </p:nvPr>
        </p:nvSpPr>
        <p:spPr>
          <a:xfrm>
            <a:off x="144677" y="1232456"/>
            <a:ext cx="11852961" cy="5221357"/>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144677" y="113336"/>
            <a:ext cx="11804921" cy="999848"/>
          </a:xfrm>
        </p:spPr>
        <p:txBody>
          <a:bodyPr/>
          <a:lstStyle>
            <a:lvl1pPr algn="ctr">
              <a:defRPr/>
            </a:lvl1pPr>
          </a:lstStyle>
          <a:p>
            <a:r>
              <a:rPr lang="en-US" dirty="0"/>
              <a:t>Click to edit Master title style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Custom Layout">
    <p:bg>
      <p:bgPr>
        <a:gradFill>
          <a:gsLst>
            <a:gs pos="0">
              <a:schemeClr val="tx2">
                <a:lumMod val="60000"/>
                <a:lumOff val="40000"/>
              </a:schemeClr>
            </a:gs>
            <a:gs pos="100000">
              <a:schemeClr val="tx2">
                <a:lumMod val="75000"/>
              </a:schemeClr>
            </a:gs>
            <a:gs pos="11000">
              <a:srgbClr val="0087E6"/>
            </a:gs>
            <a:gs pos="60000">
              <a:srgbClr val="005CBF"/>
            </a:gs>
          </a:gsLst>
          <a:path path="rect">
            <a:fillToRect l="100000" t="100000"/>
          </a:path>
        </a:gra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BEBA8EAE-BF5A-486C-A8C5-ECC9F3942E4B}">
                <a14:imgProps xmlns:a14="http://schemas.microsoft.com/office/drawing/2010/main">
                  <a14:imgLayer r:embed="rId3">
                    <a14:imgEffect>
                      <a14:artisticGlowDiffused/>
                    </a14:imgEffect>
                    <a14:imgEffect>
                      <a14:brightnessContrast bright="59000" contrast="68000"/>
                    </a14:imgEffect>
                  </a14:imgLayer>
                </a14:imgProps>
              </a:ext>
              <a:ext uri="{28A0092B-C50C-407E-A947-70E740481C1C}">
                <a14:useLocalDpi xmlns:a14="http://schemas.microsoft.com/office/drawing/2010/main" val="0"/>
              </a:ext>
            </a:extLst>
          </a:blip>
          <a:stretch>
            <a:fillRect/>
          </a:stretch>
        </p:blipFill>
        <p:spPr>
          <a:xfrm>
            <a:off x="7397199" y="4776528"/>
            <a:ext cx="5445311" cy="2121233"/>
          </a:xfrm>
          <a:prstGeom prst="rect">
            <a:avLst/>
          </a:prstGeom>
        </p:spPr>
      </p:pic>
      <p:sp>
        <p:nvSpPr>
          <p:cNvPr id="3"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t>10/10/2023</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t>‹#›</a:t>
            </a:fld>
            <a:endParaRPr lang="en-US"/>
          </a:p>
        </p:txBody>
      </p:sp>
      <p:sp>
        <p:nvSpPr>
          <p:cNvPr id="12" name="Title 1"/>
          <p:cNvSpPr>
            <a:spLocks noGrp="1"/>
          </p:cNvSpPr>
          <p:nvPr>
            <p:ph type="title"/>
          </p:nvPr>
        </p:nvSpPr>
        <p:spPr>
          <a:xfrm>
            <a:off x="2791793" y="113340"/>
            <a:ext cx="9157803" cy="891207"/>
          </a:xfrm>
        </p:spPr>
        <p:txBody>
          <a:bodyPr/>
          <a:lstStyle>
            <a:lvl1pPr>
              <a:defRPr>
                <a:solidFill>
                  <a:schemeClr val="bg1"/>
                </a:solidFill>
              </a:defRPr>
            </a:lvl1pPr>
          </a:lstStyle>
          <a:p>
            <a:r>
              <a:rPr lang="en-US" dirty="0"/>
              <a:t>Click to edit Master title style</a:t>
            </a:r>
          </a:p>
        </p:txBody>
      </p:sp>
      <p:sp>
        <p:nvSpPr>
          <p:cNvPr id="13" name="Text Placeholder 2"/>
          <p:cNvSpPr>
            <a:spLocks noGrp="1"/>
          </p:cNvSpPr>
          <p:nvPr>
            <p:ph idx="1"/>
          </p:nvPr>
        </p:nvSpPr>
        <p:spPr>
          <a:xfrm>
            <a:off x="194368" y="1126435"/>
            <a:ext cx="11803269" cy="5327374"/>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35725" y="128928"/>
            <a:ext cx="2155687" cy="767065"/>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Custom Layout">
    <p:bg>
      <p:bgPr>
        <a:gradFill>
          <a:gsLst>
            <a:gs pos="0">
              <a:schemeClr val="tx2">
                <a:lumMod val="60000"/>
                <a:lumOff val="40000"/>
              </a:schemeClr>
            </a:gs>
            <a:gs pos="100000">
              <a:schemeClr val="tx2">
                <a:lumMod val="75000"/>
              </a:schemeClr>
            </a:gs>
            <a:gs pos="11000">
              <a:srgbClr val="0087E6"/>
            </a:gs>
            <a:gs pos="60000">
              <a:srgbClr val="005CBF"/>
            </a:gs>
          </a:gsLst>
          <a:path path="rect">
            <a:fillToRect l="100000" t="100000"/>
          </a:path>
        </a:gra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t>10/10/2023</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t>‹#›</a:t>
            </a:fld>
            <a:endParaRPr lang="en-US"/>
          </a:p>
        </p:txBody>
      </p:sp>
      <p:sp>
        <p:nvSpPr>
          <p:cNvPr id="12" name="Title 1"/>
          <p:cNvSpPr>
            <a:spLocks noGrp="1"/>
          </p:cNvSpPr>
          <p:nvPr>
            <p:ph type="title"/>
          </p:nvPr>
        </p:nvSpPr>
        <p:spPr>
          <a:xfrm>
            <a:off x="2791793" y="113340"/>
            <a:ext cx="9157803" cy="891207"/>
          </a:xfrm>
        </p:spPr>
        <p:txBody>
          <a:bodyPr/>
          <a:lstStyle>
            <a:lvl1pPr>
              <a:defRPr>
                <a:solidFill>
                  <a:schemeClr val="bg1"/>
                </a:solidFill>
              </a:defRPr>
            </a:lvl1pPr>
          </a:lstStyle>
          <a:p>
            <a:r>
              <a:rPr lang="en-US" dirty="0"/>
              <a:t>Click to edit Master title style</a:t>
            </a:r>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725" y="128928"/>
            <a:ext cx="2155687" cy="767065"/>
          </a:xfrm>
          <a:prstGeom prst="rect">
            <a:avLst/>
          </a:prstGeom>
        </p:spPr>
      </p:pic>
      <p:sp>
        <p:nvSpPr>
          <p:cNvPr id="9" name="Text Placeholder 2"/>
          <p:cNvSpPr>
            <a:spLocks noGrp="1"/>
          </p:cNvSpPr>
          <p:nvPr>
            <p:ph idx="1"/>
          </p:nvPr>
        </p:nvSpPr>
        <p:spPr>
          <a:xfrm>
            <a:off x="212038" y="1139687"/>
            <a:ext cx="11737559" cy="5399226"/>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Custom Layout">
    <p:bg>
      <p:bgPr>
        <a:gradFill>
          <a:gsLst>
            <a:gs pos="0">
              <a:schemeClr val="tx2">
                <a:lumMod val="60000"/>
                <a:lumOff val="40000"/>
              </a:schemeClr>
            </a:gs>
            <a:gs pos="100000">
              <a:schemeClr val="tx2">
                <a:lumMod val="75000"/>
              </a:schemeClr>
            </a:gs>
            <a:gs pos="11000">
              <a:srgbClr val="0087E6"/>
            </a:gs>
            <a:gs pos="60000">
              <a:srgbClr val="005CBF"/>
            </a:gs>
          </a:gsLst>
          <a:path path="rect">
            <a:fillToRect l="100000" t="100000"/>
          </a:path>
        </a:gra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BEBA8EAE-BF5A-486C-A8C5-ECC9F3942E4B}">
                <a14:imgProps xmlns:a14="http://schemas.microsoft.com/office/drawing/2010/main">
                  <a14:imgLayer r:embed="rId3">
                    <a14:imgEffect>
                      <a14:artisticGlowDiffused/>
                    </a14:imgEffect>
                    <a14:imgEffect>
                      <a14:brightnessContrast bright="59000" contrast="68000"/>
                    </a14:imgEffect>
                  </a14:imgLayer>
                </a14:imgProps>
              </a:ext>
              <a:ext uri="{28A0092B-C50C-407E-A947-70E740481C1C}">
                <a14:useLocalDpi xmlns:a14="http://schemas.microsoft.com/office/drawing/2010/main" val="0"/>
              </a:ext>
            </a:extLst>
          </a:blip>
          <a:stretch>
            <a:fillRect/>
          </a:stretch>
        </p:blipFill>
        <p:spPr>
          <a:xfrm>
            <a:off x="7397199" y="4776528"/>
            <a:ext cx="5445311" cy="2121233"/>
          </a:xfrm>
          <a:prstGeom prst="rect">
            <a:avLst/>
          </a:prstGeom>
        </p:spPr>
      </p:pic>
      <p:sp>
        <p:nvSpPr>
          <p:cNvPr id="3"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t>10/10/2023</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t>‹#›</a:t>
            </a:fld>
            <a:endParaRPr lang="en-US"/>
          </a:p>
        </p:txBody>
      </p:sp>
      <p:sp>
        <p:nvSpPr>
          <p:cNvPr id="12" name="Title 1"/>
          <p:cNvSpPr>
            <a:spLocks noGrp="1"/>
          </p:cNvSpPr>
          <p:nvPr>
            <p:ph type="title"/>
          </p:nvPr>
        </p:nvSpPr>
        <p:spPr>
          <a:xfrm>
            <a:off x="212038" y="113340"/>
            <a:ext cx="11737559" cy="891207"/>
          </a:xfrm>
        </p:spPr>
        <p:txBody>
          <a:bodyPr/>
          <a:lstStyle>
            <a:lvl1pPr>
              <a:defRPr>
                <a:solidFill>
                  <a:schemeClr val="bg1"/>
                </a:solidFill>
              </a:defRPr>
            </a:lvl1pPr>
          </a:lstStyle>
          <a:p>
            <a:r>
              <a:rPr lang="en-US" dirty="0"/>
              <a:t>Click to edit Master title style</a:t>
            </a:r>
          </a:p>
        </p:txBody>
      </p:sp>
      <p:sp>
        <p:nvSpPr>
          <p:cNvPr id="13" name="Text Placeholder 2"/>
          <p:cNvSpPr>
            <a:spLocks noGrp="1"/>
          </p:cNvSpPr>
          <p:nvPr>
            <p:ph idx="1"/>
          </p:nvPr>
        </p:nvSpPr>
        <p:spPr>
          <a:xfrm>
            <a:off x="212038" y="1139687"/>
            <a:ext cx="11737559" cy="5399226"/>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7" y="113335"/>
            <a:ext cx="11852961" cy="6667291"/>
          </a:xfrm>
          <a:prstGeom prst="rect">
            <a:avLst/>
          </a:prstGeom>
        </p:spPr>
      </p:pic>
      <p:sp>
        <p:nvSpPr>
          <p:cNvPr id="9" name="Date Placeholder 3"/>
          <p:cNvSpPr>
            <a:spLocks noGrp="1"/>
          </p:cNvSpPr>
          <p:nvPr>
            <p:ph type="dt" sz="half" idx="10"/>
          </p:nvPr>
        </p:nvSpPr>
        <p:spPr>
          <a:xfrm>
            <a:off x="10323514" y="6341723"/>
            <a:ext cx="1179375" cy="365125"/>
          </a:xfrm>
        </p:spPr>
        <p:txBody>
          <a:bodyPr/>
          <a:lstStyle/>
          <a:p>
            <a:fld id="{7287147D-8531-4EF9-A41A-7503F0AF64C4}" type="datetimeFigureOut">
              <a:rPr lang="en-US" smtClean="0"/>
              <a:t>10/10/2023</a:t>
            </a:fld>
            <a:endParaRPr lang="en-US" dirty="0"/>
          </a:p>
        </p:txBody>
      </p:sp>
      <p:sp>
        <p:nvSpPr>
          <p:cNvPr id="13" name="Slide Number Placeholder 8"/>
          <p:cNvSpPr txBox="1"/>
          <p:nvPr userDrawn="1"/>
        </p:nvSpPr>
        <p:spPr>
          <a:xfrm>
            <a:off x="11427239" y="6332232"/>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3" name="Content Placeholder 2"/>
          <p:cNvSpPr>
            <a:spLocks noGrp="1"/>
          </p:cNvSpPr>
          <p:nvPr>
            <p:ph sz="half" idx="1"/>
          </p:nvPr>
        </p:nvSpPr>
        <p:spPr>
          <a:xfrm>
            <a:off x="234679" y="1285462"/>
            <a:ext cx="5785124" cy="48915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1" y="1285467"/>
            <a:ext cx="5825435" cy="48915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166760" y="113340"/>
            <a:ext cx="11830877" cy="1035601"/>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7" y="113335"/>
            <a:ext cx="11852961" cy="6667291"/>
          </a:xfrm>
          <a:prstGeom prst="rect">
            <a:avLst/>
          </a:prstGeom>
        </p:spPr>
      </p:pic>
      <p:sp>
        <p:nvSpPr>
          <p:cNvPr id="13" name="Date Placeholder 3"/>
          <p:cNvSpPr>
            <a:spLocks noGrp="1"/>
          </p:cNvSpPr>
          <p:nvPr>
            <p:ph type="dt" sz="half" idx="10"/>
          </p:nvPr>
        </p:nvSpPr>
        <p:spPr>
          <a:xfrm>
            <a:off x="10323514" y="6341723"/>
            <a:ext cx="1179375" cy="365125"/>
          </a:xfrm>
        </p:spPr>
        <p:txBody>
          <a:bodyPr/>
          <a:lstStyle/>
          <a:p>
            <a:fld id="{7287147D-8531-4EF9-A41A-7503F0AF64C4}" type="datetimeFigureOut">
              <a:rPr lang="en-US" smtClean="0"/>
              <a:t>10/10/2023</a:t>
            </a:fld>
            <a:endParaRPr lang="en-US" dirty="0"/>
          </a:p>
        </p:txBody>
      </p:sp>
      <p:sp>
        <p:nvSpPr>
          <p:cNvPr id="14" name="Slide Number Placeholder 8"/>
          <p:cNvSpPr txBox="1"/>
          <p:nvPr userDrawn="1"/>
        </p:nvSpPr>
        <p:spPr>
          <a:xfrm>
            <a:off x="11427239" y="6332232"/>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3" name="Text Placeholder 2"/>
          <p:cNvSpPr>
            <a:spLocks noGrp="1"/>
          </p:cNvSpPr>
          <p:nvPr>
            <p:ph type="body" idx="1"/>
          </p:nvPr>
        </p:nvSpPr>
        <p:spPr>
          <a:xfrm>
            <a:off x="166757" y="1269207"/>
            <a:ext cx="5830819" cy="82391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6757" y="2213395"/>
            <a:ext cx="5830819" cy="39762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1" y="1269207"/>
            <a:ext cx="5825435" cy="82391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1" y="2213395"/>
            <a:ext cx="5825435" cy="39762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1"/>
          <p:cNvSpPr>
            <a:spLocks noGrp="1"/>
          </p:cNvSpPr>
          <p:nvPr>
            <p:ph type="title"/>
          </p:nvPr>
        </p:nvSpPr>
        <p:spPr>
          <a:xfrm>
            <a:off x="166760" y="113340"/>
            <a:ext cx="11830877" cy="1035601"/>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7" y="113335"/>
            <a:ext cx="11852961" cy="6667291"/>
          </a:xfrm>
          <a:prstGeom prst="rect">
            <a:avLst/>
          </a:prstGeom>
        </p:spPr>
      </p:pic>
      <p:sp>
        <p:nvSpPr>
          <p:cNvPr id="12" name="Date Placeholder 3"/>
          <p:cNvSpPr>
            <a:spLocks noGrp="1"/>
          </p:cNvSpPr>
          <p:nvPr>
            <p:ph type="dt" sz="half" idx="10"/>
          </p:nvPr>
        </p:nvSpPr>
        <p:spPr>
          <a:xfrm>
            <a:off x="10323514" y="6341723"/>
            <a:ext cx="1179375" cy="365125"/>
          </a:xfrm>
        </p:spPr>
        <p:txBody>
          <a:bodyPr/>
          <a:lstStyle/>
          <a:p>
            <a:fld id="{7287147D-8531-4EF9-A41A-7503F0AF64C4}" type="datetimeFigureOut">
              <a:rPr lang="en-US" smtClean="0"/>
              <a:t>10/10/2023</a:t>
            </a:fld>
            <a:endParaRPr lang="en-US" dirty="0"/>
          </a:p>
        </p:txBody>
      </p:sp>
      <p:sp>
        <p:nvSpPr>
          <p:cNvPr id="13" name="Slide Number Placeholder 8"/>
          <p:cNvSpPr txBox="1"/>
          <p:nvPr userDrawn="1"/>
        </p:nvSpPr>
        <p:spPr>
          <a:xfrm>
            <a:off x="11427239" y="6332232"/>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2" name="Title 1"/>
          <p:cNvSpPr>
            <a:spLocks noGrp="1"/>
          </p:cNvSpPr>
          <p:nvPr>
            <p:ph type="title"/>
          </p:nvPr>
        </p:nvSpPr>
        <p:spPr>
          <a:xfrm>
            <a:off x="839788" y="457200"/>
            <a:ext cx="3932237" cy="1600200"/>
          </a:xfrm>
          <a:solidFill>
            <a:srgbClr val="1B4685"/>
          </a:solidFill>
        </p:spPr>
        <p:txBody>
          <a:bodyPr anchor="b"/>
          <a:lstStyle>
            <a:lvl1pPr>
              <a:defRPr sz="32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a:solidFill>
            <a:srgbClr val="FFC000"/>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7" y="113335"/>
            <a:ext cx="11852961" cy="6667291"/>
          </a:xfrm>
          <a:prstGeom prst="rect">
            <a:avLst/>
          </a:prstGeom>
        </p:spPr>
      </p:pic>
      <p:sp>
        <p:nvSpPr>
          <p:cNvPr id="10" name="Date Placeholder 3"/>
          <p:cNvSpPr>
            <a:spLocks noGrp="1"/>
          </p:cNvSpPr>
          <p:nvPr>
            <p:ph type="dt" sz="half" idx="10"/>
          </p:nvPr>
        </p:nvSpPr>
        <p:spPr>
          <a:xfrm>
            <a:off x="10323514" y="6341723"/>
            <a:ext cx="1179375" cy="365125"/>
          </a:xfrm>
        </p:spPr>
        <p:txBody>
          <a:bodyPr/>
          <a:lstStyle/>
          <a:p>
            <a:fld id="{7287147D-8531-4EF9-A41A-7503F0AF64C4}" type="datetimeFigureOut">
              <a:rPr lang="en-US" smtClean="0"/>
              <a:t>10/10/2023</a:t>
            </a:fld>
            <a:endParaRPr lang="en-US" dirty="0"/>
          </a:p>
        </p:txBody>
      </p:sp>
      <p:sp>
        <p:nvSpPr>
          <p:cNvPr id="11" name="Slide Number Placeholder 8"/>
          <p:cNvSpPr txBox="1"/>
          <p:nvPr userDrawn="1"/>
        </p:nvSpPr>
        <p:spPr>
          <a:xfrm>
            <a:off x="11427239" y="6332232"/>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2" name="Title 1"/>
          <p:cNvSpPr>
            <a:spLocks noGrp="1"/>
          </p:cNvSpPr>
          <p:nvPr>
            <p:ph type="title"/>
          </p:nvPr>
        </p:nvSpPr>
        <p:spPr>
          <a:xfrm>
            <a:off x="839788" y="457200"/>
            <a:ext cx="3932237" cy="1600200"/>
          </a:xfrm>
          <a:solidFill>
            <a:srgbClr val="1B4685"/>
          </a:solidFill>
        </p:spPr>
        <p:txBody>
          <a:bodyPr anchor="b"/>
          <a:lstStyle>
            <a:lvl1pPr>
              <a:defRPr sz="320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5183188" y="987431"/>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a:solidFill>
            <a:srgbClr val="FFC000"/>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7" y="113335"/>
            <a:ext cx="11852961" cy="6667291"/>
          </a:xfrm>
          <a:prstGeom prst="rect">
            <a:avLst/>
          </a:prstGeom>
        </p:spPr>
      </p:pic>
      <p:sp>
        <p:nvSpPr>
          <p:cNvPr id="12" name="Date Placeholder 3"/>
          <p:cNvSpPr>
            <a:spLocks noGrp="1"/>
          </p:cNvSpPr>
          <p:nvPr>
            <p:ph type="dt" sz="half" idx="10"/>
          </p:nvPr>
        </p:nvSpPr>
        <p:spPr>
          <a:xfrm>
            <a:off x="10323514" y="6341723"/>
            <a:ext cx="1179375" cy="365125"/>
          </a:xfrm>
        </p:spPr>
        <p:txBody>
          <a:bodyPr/>
          <a:lstStyle/>
          <a:p>
            <a:fld id="{7287147D-8531-4EF9-A41A-7503F0AF64C4}" type="datetimeFigureOut">
              <a:rPr lang="en-US" smtClean="0"/>
              <a:t>10/10/2023</a:t>
            </a:fld>
            <a:endParaRPr lang="en-US" dirty="0"/>
          </a:p>
        </p:txBody>
      </p:sp>
      <p:sp>
        <p:nvSpPr>
          <p:cNvPr id="13" name="Slide Number Placeholder 8"/>
          <p:cNvSpPr txBox="1"/>
          <p:nvPr userDrawn="1"/>
        </p:nvSpPr>
        <p:spPr>
          <a:xfrm>
            <a:off x="11427239" y="6332232"/>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3" name="Vertical Text Placeholder 2"/>
          <p:cNvSpPr>
            <a:spLocks noGrp="1"/>
          </p:cNvSpPr>
          <p:nvPr>
            <p:ph type="body" orient="vert" idx="1"/>
          </p:nvPr>
        </p:nvSpPr>
        <p:spPr>
          <a:xfrm>
            <a:off x="166760" y="1298713"/>
            <a:ext cx="11830877" cy="4878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66760" y="113340"/>
            <a:ext cx="11830877" cy="1035601"/>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7" y="113335"/>
            <a:ext cx="11852961" cy="6667291"/>
          </a:xfrm>
          <a:prstGeom prst="rect">
            <a:avLst/>
          </a:prstGeom>
        </p:spPr>
      </p:pic>
      <p:sp>
        <p:nvSpPr>
          <p:cNvPr id="11" name="Date Placeholder 3"/>
          <p:cNvSpPr>
            <a:spLocks noGrp="1"/>
          </p:cNvSpPr>
          <p:nvPr>
            <p:ph type="dt" sz="half" idx="10"/>
          </p:nvPr>
        </p:nvSpPr>
        <p:spPr>
          <a:xfrm>
            <a:off x="10323514" y="6341723"/>
            <a:ext cx="1179375" cy="365125"/>
          </a:xfrm>
        </p:spPr>
        <p:txBody>
          <a:bodyPr/>
          <a:lstStyle/>
          <a:p>
            <a:fld id="{7287147D-8531-4EF9-A41A-7503F0AF64C4}" type="datetimeFigureOut">
              <a:rPr lang="en-US" smtClean="0"/>
              <a:t>10/10/2023</a:t>
            </a:fld>
            <a:endParaRPr lang="en-US" dirty="0"/>
          </a:p>
        </p:txBody>
      </p:sp>
      <p:sp>
        <p:nvSpPr>
          <p:cNvPr id="12" name="Slide Number Placeholder 8"/>
          <p:cNvSpPr txBox="1"/>
          <p:nvPr userDrawn="1"/>
        </p:nvSpPr>
        <p:spPr>
          <a:xfrm>
            <a:off x="11427239" y="6332232"/>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2" name="Vertical Title 1"/>
          <p:cNvSpPr>
            <a:spLocks noGrp="1"/>
          </p:cNvSpPr>
          <p:nvPr>
            <p:ph type="title" orient="vert"/>
          </p:nvPr>
        </p:nvSpPr>
        <p:spPr>
          <a:xfrm>
            <a:off x="9361007" y="365129"/>
            <a:ext cx="2628900" cy="5571849"/>
          </a:xfrm>
          <a:solidFill>
            <a:srgbClr val="1B4685"/>
          </a:solidFill>
        </p:spPr>
        <p:txBody>
          <a:bodyPr vert="eaVert"/>
          <a:lstStyle>
            <a:lvl1pPr>
              <a:defRPr>
                <a:solidFill>
                  <a:schemeClr val="bg1"/>
                </a:solidFill>
              </a:defRPr>
            </a:lvl1pPr>
          </a:lstStyle>
          <a:p>
            <a:r>
              <a:rPr lang="en-US" dirty="0"/>
              <a:t>Click to edit Master title style</a:t>
            </a:r>
          </a:p>
        </p:txBody>
      </p:sp>
      <p:sp>
        <p:nvSpPr>
          <p:cNvPr id="3" name="Vertical Text Placeholder 2"/>
          <p:cNvSpPr>
            <a:spLocks noGrp="1"/>
          </p:cNvSpPr>
          <p:nvPr>
            <p:ph type="body" orient="vert" idx="1"/>
          </p:nvPr>
        </p:nvSpPr>
        <p:spPr>
          <a:xfrm>
            <a:off x="166760" y="365130"/>
            <a:ext cx="8986077" cy="5571849"/>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7" y="113335"/>
            <a:ext cx="11852961" cy="6667291"/>
          </a:xfrm>
          <a:prstGeom prst="rect">
            <a:avLst/>
          </a:prstGeom>
        </p:spPr>
      </p:pic>
      <p:sp>
        <p:nvSpPr>
          <p:cNvPr id="2" name="Title 1"/>
          <p:cNvSpPr>
            <a:spLocks noGrp="1"/>
          </p:cNvSpPr>
          <p:nvPr>
            <p:ph type="title"/>
          </p:nvPr>
        </p:nvSpPr>
        <p:spPr>
          <a:xfrm>
            <a:off x="166760" y="113340"/>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4" y="6341723"/>
            <a:ext cx="1179375" cy="365125"/>
          </a:xfrm>
        </p:spPr>
        <p:txBody>
          <a:bodyPr/>
          <a:lstStyle/>
          <a:p>
            <a:fld id="{7287147D-8531-4EF9-A41A-7503F0AF64C4}" type="datetimeFigureOut">
              <a:rPr lang="en-US" smtClean="0"/>
              <a:t>10/10/2023</a:t>
            </a:fld>
            <a:endParaRPr lang="en-US" dirty="0"/>
          </a:p>
        </p:txBody>
      </p:sp>
      <p:sp>
        <p:nvSpPr>
          <p:cNvPr id="5" name="Footer Placeholder 4"/>
          <p:cNvSpPr>
            <a:spLocks noGrp="1"/>
          </p:cNvSpPr>
          <p:nvPr>
            <p:ph type="ftr" sz="quarter" idx="11"/>
          </p:nvPr>
        </p:nvSpPr>
        <p:spPr>
          <a:xfrm>
            <a:off x="4024796" y="5963346"/>
            <a:ext cx="4114800" cy="365125"/>
          </a:xfrm>
        </p:spPr>
        <p:txBody>
          <a:bodyPr/>
          <a:lstStyle/>
          <a:p>
            <a:endParaRPr lang="en-US" dirty="0"/>
          </a:p>
        </p:txBody>
      </p:sp>
      <p:sp>
        <p:nvSpPr>
          <p:cNvPr id="8" name="Text Placeholder 2"/>
          <p:cNvSpPr>
            <a:spLocks noGrp="1"/>
          </p:cNvSpPr>
          <p:nvPr>
            <p:ph idx="1"/>
          </p:nvPr>
        </p:nvSpPr>
        <p:spPr>
          <a:xfrm>
            <a:off x="166760"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p:nvPr userDrawn="1"/>
        </p:nvSpPr>
        <p:spPr>
          <a:xfrm>
            <a:off x="11427239" y="6332232"/>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287147D-8531-4EF9-A41A-7503F0AF64C4}" type="datetimeFigureOut">
              <a:rPr lang="en-US" smtClean="0"/>
              <a:t>10/10/2023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FA636C-79B5-490E-A768-D9BE77AF68C9}"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669" y="-9938"/>
            <a:ext cx="12209668" cy="6867938"/>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68" y="-9938"/>
            <a:ext cx="2899287" cy="1537250"/>
          </a:xfrm>
          <a:prstGeom prst="rect">
            <a:avLst/>
          </a:prstGeom>
        </p:spPr>
      </p:pic>
      <p:sp>
        <p:nvSpPr>
          <p:cNvPr id="9" name="TextBox 8"/>
          <p:cNvSpPr txBox="1"/>
          <p:nvPr userDrawn="1"/>
        </p:nvSpPr>
        <p:spPr>
          <a:xfrm>
            <a:off x="2527853" y="401021"/>
            <a:ext cx="2419627" cy="830997"/>
          </a:xfrm>
          <a:prstGeom prst="rect">
            <a:avLst/>
          </a:prstGeom>
          <a:noFill/>
        </p:spPr>
        <p:txBody>
          <a:bodyPr wrap="square" rtlCol="0">
            <a:spAutoFit/>
          </a:bodyPr>
          <a:lstStyle/>
          <a:p>
            <a:r>
              <a:rPr lang="en-US" sz="1600" dirty="0">
                <a:solidFill>
                  <a:schemeClr val="accent4"/>
                </a:solidFill>
                <a:latin typeface="Alexon RR" panose="02000300000000000000" pitchFamily="50" charset="0"/>
              </a:rPr>
              <a:t>UNIVERSITAS MUHAMMADIYAH SIDOARJO</a:t>
            </a:r>
          </a:p>
        </p:txBody>
      </p:sp>
      <p:sp>
        <p:nvSpPr>
          <p:cNvPr id="10" name="TextBox 9"/>
          <p:cNvSpPr txBox="1"/>
          <p:nvPr userDrawn="1"/>
        </p:nvSpPr>
        <p:spPr>
          <a:xfrm>
            <a:off x="10052879" y="6122504"/>
            <a:ext cx="1944757" cy="369332"/>
          </a:xfrm>
          <a:prstGeom prst="rect">
            <a:avLst/>
          </a:prstGeom>
          <a:solidFill>
            <a:srgbClr val="1B4685"/>
          </a:solidFill>
        </p:spPr>
        <p:txBody>
          <a:bodyPr wrap="square" rtlCol="0">
            <a:spAutoFit/>
          </a:bodyPr>
          <a:lstStyle/>
          <a:p>
            <a:endParaRPr lang="en-US" sz="1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87147D-8531-4EF9-A41A-7503F0AF64C4}" type="datetimeFigureOut">
              <a:rPr lang="en-US" smtClean="0"/>
              <a:t>10/10/2023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6" y="113335"/>
            <a:ext cx="11852961" cy="6667291"/>
          </a:xfrm>
          <a:prstGeom prst="rect">
            <a:avLst/>
          </a:prstGeom>
        </p:spPr>
      </p:pic>
      <p:sp>
        <p:nvSpPr>
          <p:cNvPr id="8" name="Slide Number Placeholder 8"/>
          <p:cNvSpPr txBox="1"/>
          <p:nvPr userDrawn="1"/>
        </p:nvSpPr>
        <p:spPr>
          <a:xfrm>
            <a:off x="11427239" y="6332230"/>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287147D-8531-4EF9-A41A-7503F0AF64C4}" type="datetimeFigureOut">
              <a:rPr lang="en-US" smtClean="0"/>
              <a:t>10/10/2023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FA636C-79B5-490E-A768-D9BE77AF68C9}"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68" y="-9938"/>
            <a:ext cx="2899287" cy="1537250"/>
          </a:xfrm>
          <a:prstGeom prst="rect">
            <a:avLst/>
          </a:prstGeom>
        </p:spPr>
      </p:pic>
      <p:sp>
        <p:nvSpPr>
          <p:cNvPr id="9" name="TextBox 8"/>
          <p:cNvSpPr txBox="1"/>
          <p:nvPr userDrawn="1"/>
        </p:nvSpPr>
        <p:spPr>
          <a:xfrm>
            <a:off x="2527854" y="403041"/>
            <a:ext cx="2896703" cy="830997"/>
          </a:xfrm>
          <a:prstGeom prst="rect">
            <a:avLst/>
          </a:prstGeom>
          <a:noFill/>
        </p:spPr>
        <p:txBody>
          <a:bodyPr wrap="square" rtlCol="0">
            <a:spAutoFit/>
          </a:bodyPr>
          <a:lstStyle/>
          <a:p>
            <a:r>
              <a:rPr lang="en-US" sz="1600" dirty="0">
                <a:solidFill>
                  <a:schemeClr val="accent4"/>
                </a:solidFill>
                <a:latin typeface="Alexon RR" panose="02000300000000000000" pitchFamily="50" charset="0"/>
              </a:rPr>
              <a:t>UNIVERSITAS MUHAMMADIYAH SIDOARJO</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87147D-8531-4EF9-A41A-7503F0AF64C4}" type="datetimeFigureOut">
              <a:rPr lang="en-US" smtClean="0"/>
              <a:t>10/10/2023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6" y="113335"/>
            <a:ext cx="11852961" cy="6667291"/>
          </a:xfrm>
          <a:prstGeom prst="rect">
            <a:avLst/>
          </a:prstGeom>
        </p:spPr>
      </p:pic>
      <p:sp>
        <p:nvSpPr>
          <p:cNvPr id="9" name="Slide Number Placeholder 8"/>
          <p:cNvSpPr txBox="1"/>
          <p:nvPr userDrawn="1"/>
        </p:nvSpPr>
        <p:spPr>
          <a:xfrm>
            <a:off x="11427239" y="6332230"/>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87147D-8531-4EF9-A41A-7503F0AF64C4}" type="datetimeFigureOut">
              <a:rPr lang="en-US" smtClean="0"/>
              <a:t>10/10/2023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6" y="113335"/>
            <a:ext cx="11852961" cy="6667291"/>
          </a:xfrm>
          <a:prstGeom prst="rect">
            <a:avLst/>
          </a:prstGeom>
        </p:spPr>
      </p:pic>
      <p:sp>
        <p:nvSpPr>
          <p:cNvPr id="11" name="Slide Number Placeholder 8"/>
          <p:cNvSpPr txBox="1"/>
          <p:nvPr userDrawn="1"/>
        </p:nvSpPr>
        <p:spPr>
          <a:xfrm>
            <a:off x="11427239" y="6332230"/>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287147D-8531-4EF9-A41A-7503F0AF64C4}" type="datetimeFigureOut">
              <a:rPr lang="en-US" smtClean="0"/>
              <a:t>10/10/2023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FA636C-79B5-490E-A768-D9BE77AF68C9}" type="slidenum">
              <a:rPr lang="en-US" smtClean="0"/>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7147D-8531-4EF9-A41A-7503F0AF64C4}" type="datetimeFigureOut">
              <a:rPr lang="en-US" smtClean="0"/>
              <a:t>10/10/2023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FA636C-79B5-490E-A768-D9BE77AF68C9}"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287147D-8531-4EF9-A41A-7503F0AF64C4}" type="datetimeFigureOut">
              <a:rPr lang="en-US" smtClean="0"/>
              <a:t>10/10/2023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6" y="113335"/>
            <a:ext cx="11852961" cy="6667291"/>
          </a:xfrm>
          <a:prstGeom prst="rect">
            <a:avLst/>
          </a:prstGeom>
        </p:spPr>
      </p:pic>
      <p:sp>
        <p:nvSpPr>
          <p:cNvPr id="9" name="Slide Number Placeholder 8"/>
          <p:cNvSpPr txBox="1"/>
          <p:nvPr userDrawn="1"/>
        </p:nvSpPr>
        <p:spPr>
          <a:xfrm>
            <a:off x="11427239" y="6332230"/>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287147D-8531-4EF9-A41A-7503F0AF64C4}" type="datetimeFigureOut">
              <a:rPr lang="en-US" smtClean="0"/>
              <a:t>10/10/2023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6" y="113335"/>
            <a:ext cx="11852961" cy="6667291"/>
          </a:xfrm>
          <a:prstGeom prst="rect">
            <a:avLst/>
          </a:prstGeom>
        </p:spPr>
      </p:pic>
      <p:sp>
        <p:nvSpPr>
          <p:cNvPr id="9" name="Slide Number Placeholder 8"/>
          <p:cNvSpPr txBox="1"/>
          <p:nvPr userDrawn="1"/>
        </p:nvSpPr>
        <p:spPr>
          <a:xfrm>
            <a:off x="11427239" y="6332230"/>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87147D-8531-4EF9-A41A-7503F0AF64C4}" type="datetimeFigureOut">
              <a:rPr lang="en-US" smtClean="0"/>
              <a:t>10/10/2023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6" y="113335"/>
            <a:ext cx="11852961" cy="6667291"/>
          </a:xfrm>
          <a:prstGeom prst="rect">
            <a:avLst/>
          </a:prstGeom>
        </p:spPr>
      </p:pic>
      <p:sp>
        <p:nvSpPr>
          <p:cNvPr id="8" name="Slide Number Placeholder 8"/>
          <p:cNvSpPr txBox="1"/>
          <p:nvPr userDrawn="1"/>
        </p:nvSpPr>
        <p:spPr>
          <a:xfrm>
            <a:off x="11427239" y="6332230"/>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1709744"/>
            <a:ext cx="10515600" cy="2852737"/>
          </a:xfrm>
        </p:spPr>
        <p:txBody>
          <a:bodyPr anchor="b"/>
          <a:lstStyle>
            <a:lvl1pPr>
              <a:defRPr sz="6000">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831851" y="4589469"/>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838200" y="6356356"/>
            <a:ext cx="1211469" cy="365125"/>
          </a:xfrm>
        </p:spPr>
        <p:txBody>
          <a:bodyPr/>
          <a:lstStyle/>
          <a:p>
            <a:fld id="{7287147D-8531-4EF9-A41A-7503F0AF64C4}" type="datetimeFigureOut">
              <a:rPr lang="en-US" smtClean="0"/>
              <a:t>10/10/2023</a:t>
            </a:fld>
            <a:endParaRPr lang="en-US" dirty="0"/>
          </a:p>
        </p:txBody>
      </p:sp>
      <p:sp>
        <p:nvSpPr>
          <p:cNvPr id="6" name="Slide Number Placeholder 5"/>
          <p:cNvSpPr>
            <a:spLocks noGrp="1"/>
          </p:cNvSpPr>
          <p:nvPr>
            <p:ph type="sldNum" sz="quarter" idx="12"/>
          </p:nvPr>
        </p:nvSpPr>
        <p:spPr>
          <a:xfrm>
            <a:off x="2159279" y="6356356"/>
            <a:ext cx="504687" cy="365125"/>
          </a:xfrm>
        </p:spPr>
        <p:txBody>
          <a:bodyPr/>
          <a:lstStyle/>
          <a:p>
            <a:fld id="{80FA636C-79B5-490E-A768-D9BE77AF68C9}" type="slidenum">
              <a:rPr lang="en-US" smtClean="0"/>
              <a:t>‹#›</a:t>
            </a:fld>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68" y="-9938"/>
            <a:ext cx="2899287" cy="1537250"/>
          </a:xfrm>
          <a:prstGeom prst="rect">
            <a:avLst/>
          </a:prstGeom>
        </p:spPr>
      </p:pic>
      <p:sp>
        <p:nvSpPr>
          <p:cNvPr id="13" name="TextBox 12"/>
          <p:cNvSpPr txBox="1"/>
          <p:nvPr userDrawn="1"/>
        </p:nvSpPr>
        <p:spPr>
          <a:xfrm>
            <a:off x="2527855" y="403043"/>
            <a:ext cx="2896703" cy="830997"/>
          </a:xfrm>
          <a:prstGeom prst="rect">
            <a:avLst/>
          </a:prstGeom>
          <a:noFill/>
        </p:spPr>
        <p:txBody>
          <a:bodyPr wrap="square" rtlCol="0">
            <a:spAutoFit/>
          </a:bodyPr>
          <a:lstStyle/>
          <a:p>
            <a:r>
              <a:rPr lang="en-US" sz="1600" dirty="0">
                <a:solidFill>
                  <a:schemeClr val="accent4"/>
                </a:solidFill>
                <a:latin typeface="Alexon RR" panose="02000300000000000000" pitchFamily="50" charset="0"/>
              </a:rPr>
              <a:t>UNIVERSITAS MUHAMMADIYAH SIDOARJO</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87147D-8531-4EF9-A41A-7503F0AF64C4}" type="datetimeFigureOut">
              <a:rPr lang="en-US" smtClean="0"/>
              <a:t>10/10/2023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6" y="113335"/>
            <a:ext cx="11852961" cy="6667291"/>
          </a:xfrm>
          <a:prstGeom prst="rect">
            <a:avLst/>
          </a:prstGeom>
        </p:spPr>
      </p:pic>
      <p:sp>
        <p:nvSpPr>
          <p:cNvPr id="8" name="Slide Number Placeholder 8"/>
          <p:cNvSpPr txBox="1"/>
          <p:nvPr userDrawn="1"/>
        </p:nvSpPr>
        <p:spPr>
          <a:xfrm>
            <a:off x="11427239" y="6332230"/>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669" y="-9938"/>
            <a:ext cx="12209668" cy="6867938"/>
          </a:xfrm>
          <a:prstGeom prst="rect">
            <a:avLst/>
          </a:prstGeom>
        </p:spPr>
      </p:pic>
      <p:sp>
        <p:nvSpPr>
          <p:cNvPr id="2" name="Title 1"/>
          <p:cNvSpPr>
            <a:spLocks noGrp="1"/>
          </p:cNvSpPr>
          <p:nvPr>
            <p:ph type="title"/>
          </p:nvPr>
        </p:nvSpPr>
        <p:spPr>
          <a:xfrm>
            <a:off x="166760" y="17881"/>
            <a:ext cx="11830877" cy="1325563"/>
          </a:xfrm>
        </p:spPr>
        <p:txBody>
          <a:bodyPr/>
          <a:lstStyle>
            <a:lvl1pPr>
              <a:defRPr>
                <a:solidFill>
                  <a:schemeClr val="bg1"/>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7287147D-8531-4EF9-A41A-7503F0AF64C4}" type="datetimeFigureOut">
              <a:rPr lang="en-US" smtClean="0"/>
              <a:t>10/10/2023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FA636C-79B5-490E-A768-D9BE77AF68C9}" type="slidenum">
              <a:rPr lang="en-US" smtClean="0"/>
              <a:t>‹#›</a:t>
            </a:fld>
            <a:endParaRPr lang="en-US"/>
          </a:p>
        </p:txBody>
      </p:sp>
      <p:sp>
        <p:nvSpPr>
          <p:cNvPr id="7" name="Text Placeholder 2"/>
          <p:cNvSpPr>
            <a:spLocks noGrp="1"/>
          </p:cNvSpPr>
          <p:nvPr>
            <p:ph idx="1"/>
          </p:nvPr>
        </p:nvSpPr>
        <p:spPr>
          <a:xfrm>
            <a:off x="166760" y="1417982"/>
            <a:ext cx="11830877" cy="4910483"/>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83" y="0"/>
            <a:ext cx="12192000" cy="6858000"/>
          </a:xfrm>
          <a:prstGeom prst="rect">
            <a:avLst/>
          </a:prstGeom>
        </p:spPr>
      </p:pic>
      <p:sp>
        <p:nvSpPr>
          <p:cNvPr id="3" name="Date Placeholder 2"/>
          <p:cNvSpPr>
            <a:spLocks noGrp="1"/>
          </p:cNvSpPr>
          <p:nvPr>
            <p:ph type="dt" sz="half" idx="10"/>
          </p:nvPr>
        </p:nvSpPr>
        <p:spPr/>
        <p:txBody>
          <a:bodyPr/>
          <a:lstStyle/>
          <a:p>
            <a:fld id="{7287147D-8531-4EF9-A41A-7503F0AF64C4}" type="datetimeFigureOut">
              <a:rPr lang="en-US" smtClean="0"/>
              <a:t>10/10/2023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239000" y="6432210"/>
            <a:ext cx="2743200" cy="365125"/>
          </a:xfrm>
        </p:spPr>
        <p:txBody>
          <a:bodyPr/>
          <a:lstStyle/>
          <a:p>
            <a:fld id="{80FA636C-79B5-490E-A768-D9BE77AF68C9}" type="slidenum">
              <a:rPr lang="en-US" smtClean="0"/>
              <a:t>‹#›</a:t>
            </a:fld>
            <a:endParaRPr lang="en-US"/>
          </a:p>
        </p:txBody>
      </p:sp>
      <p:sp>
        <p:nvSpPr>
          <p:cNvPr id="8" name="Title 1"/>
          <p:cNvSpPr>
            <a:spLocks noGrp="1"/>
          </p:cNvSpPr>
          <p:nvPr>
            <p:ph type="title"/>
          </p:nvPr>
        </p:nvSpPr>
        <p:spPr>
          <a:xfrm>
            <a:off x="247375" y="113336"/>
            <a:ext cx="11702220" cy="999848"/>
          </a:xfrm>
        </p:spPr>
        <p:txBody>
          <a:bodyPr/>
          <a:lstStyle>
            <a:lvl1pPr algn="ctr">
              <a:defRPr>
                <a:solidFill>
                  <a:schemeClr val="bg1"/>
                </a:solidFill>
              </a:defRPr>
            </a:lvl1pPr>
          </a:lstStyle>
          <a:p>
            <a:r>
              <a:rPr lang="en-US" dirty="0"/>
              <a:t>Click to edit Master title style</a:t>
            </a:r>
          </a:p>
        </p:txBody>
      </p:sp>
      <p:sp>
        <p:nvSpPr>
          <p:cNvPr id="9" name="Text Placeholder 2"/>
          <p:cNvSpPr>
            <a:spLocks noGrp="1"/>
          </p:cNvSpPr>
          <p:nvPr>
            <p:ph idx="1"/>
          </p:nvPr>
        </p:nvSpPr>
        <p:spPr>
          <a:xfrm>
            <a:off x="229709" y="1232456"/>
            <a:ext cx="11719889" cy="5221357"/>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7" y="113335"/>
            <a:ext cx="11852961" cy="6667291"/>
          </a:xfrm>
          <a:prstGeom prst="rect">
            <a:avLst/>
          </a:prstGeom>
        </p:spPr>
      </p:pic>
      <p:sp>
        <p:nvSpPr>
          <p:cNvPr id="10" name="Date Placeholder 3"/>
          <p:cNvSpPr>
            <a:spLocks noGrp="1"/>
          </p:cNvSpPr>
          <p:nvPr>
            <p:ph type="dt" sz="half" idx="10"/>
          </p:nvPr>
        </p:nvSpPr>
        <p:spPr>
          <a:xfrm>
            <a:off x="10323514" y="6341723"/>
            <a:ext cx="1179375" cy="365125"/>
          </a:xfrm>
        </p:spPr>
        <p:txBody>
          <a:bodyPr/>
          <a:lstStyle/>
          <a:p>
            <a:fld id="{7287147D-8531-4EF9-A41A-7503F0AF64C4}" type="datetimeFigureOut">
              <a:rPr lang="en-US" smtClean="0"/>
              <a:t>10/10/2023</a:t>
            </a:fld>
            <a:endParaRPr lang="en-US" dirty="0"/>
          </a:p>
        </p:txBody>
      </p:sp>
      <p:sp>
        <p:nvSpPr>
          <p:cNvPr id="11" name="Slide Number Placeholder 8"/>
          <p:cNvSpPr txBox="1"/>
          <p:nvPr userDrawn="1"/>
        </p:nvSpPr>
        <p:spPr>
          <a:xfrm>
            <a:off x="11427239" y="6332232"/>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7" name="Title 1"/>
          <p:cNvSpPr>
            <a:spLocks noGrp="1"/>
          </p:cNvSpPr>
          <p:nvPr>
            <p:ph type="title"/>
          </p:nvPr>
        </p:nvSpPr>
        <p:spPr>
          <a:xfrm>
            <a:off x="247375" y="113336"/>
            <a:ext cx="11702220" cy="999848"/>
          </a:xfrm>
        </p:spPr>
        <p:txBody>
          <a:bodyPr/>
          <a:lstStyle>
            <a:lvl1pPr algn="ctr">
              <a:defRPr/>
            </a:lvl1pPr>
          </a:lstStyle>
          <a:p>
            <a:r>
              <a:rPr lang="en-US" dirty="0"/>
              <a:t>Click to edit Master title style</a:t>
            </a:r>
          </a:p>
        </p:txBody>
      </p:sp>
      <p:sp>
        <p:nvSpPr>
          <p:cNvPr id="8" name="Text Placeholder 2"/>
          <p:cNvSpPr>
            <a:spLocks noGrp="1"/>
          </p:cNvSpPr>
          <p:nvPr>
            <p:ph idx="1"/>
          </p:nvPr>
        </p:nvSpPr>
        <p:spPr>
          <a:xfrm>
            <a:off x="229709" y="1232456"/>
            <a:ext cx="11719889" cy="5221357"/>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677" y="113335"/>
            <a:ext cx="11852961" cy="6667291"/>
          </a:xfrm>
          <a:prstGeom prst="rect">
            <a:avLst/>
          </a:prstGeom>
        </p:spPr>
      </p:pic>
      <p:sp>
        <p:nvSpPr>
          <p:cNvPr id="9" name="Date Placeholder 3"/>
          <p:cNvSpPr>
            <a:spLocks noGrp="1"/>
          </p:cNvSpPr>
          <p:nvPr>
            <p:ph type="dt" sz="half" idx="10"/>
          </p:nvPr>
        </p:nvSpPr>
        <p:spPr>
          <a:xfrm>
            <a:off x="10323514" y="6341723"/>
            <a:ext cx="1179375" cy="365125"/>
          </a:xfrm>
        </p:spPr>
        <p:txBody>
          <a:bodyPr/>
          <a:lstStyle/>
          <a:p>
            <a:fld id="{7287147D-8531-4EF9-A41A-7503F0AF64C4}" type="datetimeFigureOut">
              <a:rPr lang="en-US" smtClean="0"/>
              <a:t>10/10/2023</a:t>
            </a:fld>
            <a:endParaRPr lang="en-US" dirty="0"/>
          </a:p>
        </p:txBody>
      </p:sp>
      <p:sp>
        <p:nvSpPr>
          <p:cNvPr id="10" name="Slide Number Placeholder 8"/>
          <p:cNvSpPr txBox="1"/>
          <p:nvPr userDrawn="1"/>
        </p:nvSpPr>
        <p:spPr>
          <a:xfrm>
            <a:off x="11427239" y="6332232"/>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7" name="Title 1"/>
          <p:cNvSpPr>
            <a:spLocks noGrp="1"/>
          </p:cNvSpPr>
          <p:nvPr>
            <p:ph type="title"/>
          </p:nvPr>
        </p:nvSpPr>
        <p:spPr>
          <a:xfrm>
            <a:off x="247375" y="113336"/>
            <a:ext cx="11702220" cy="999848"/>
          </a:xfrm>
        </p:spPr>
        <p:txBody>
          <a:bodyPr/>
          <a:lstStyle>
            <a:lvl1pPr algn="ctr">
              <a:defRPr/>
            </a:lvl1pPr>
          </a:lstStyle>
          <a:p>
            <a:r>
              <a:rPr lang="en-US" dirty="0"/>
              <a:t>Click to edit Master title style</a:t>
            </a:r>
          </a:p>
        </p:txBody>
      </p:sp>
      <p:sp>
        <p:nvSpPr>
          <p:cNvPr id="11" name="Text Placeholder 2"/>
          <p:cNvSpPr>
            <a:spLocks noGrp="1"/>
          </p:cNvSpPr>
          <p:nvPr>
            <p:ph idx="1"/>
          </p:nvPr>
        </p:nvSpPr>
        <p:spPr>
          <a:xfrm>
            <a:off x="229709" y="1232456"/>
            <a:ext cx="11719889" cy="5221357"/>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26000"/>
                    </a14:imgEffect>
                  </a14:imgLayer>
                </a14:imgProps>
              </a:ext>
              <a:ext uri="{28A0092B-C50C-407E-A947-70E740481C1C}">
                <a14:useLocalDpi xmlns:a14="http://schemas.microsoft.com/office/drawing/2010/main" val="0"/>
              </a:ext>
            </a:extLst>
          </a:blip>
          <a:stretch>
            <a:fillRect/>
          </a:stretch>
        </p:blipFill>
        <p:spPr>
          <a:xfrm>
            <a:off x="7620000" y="4879080"/>
            <a:ext cx="5080000" cy="1978925"/>
          </a:xfrm>
          <a:prstGeom prst="rect">
            <a:avLst/>
          </a:prstGeom>
          <a:noFill/>
        </p:spPr>
      </p:pic>
      <p:sp>
        <p:nvSpPr>
          <p:cNvPr id="3" name="Date Placeholder 2"/>
          <p:cNvSpPr>
            <a:spLocks noGrp="1"/>
          </p:cNvSpPr>
          <p:nvPr>
            <p:ph type="dt" sz="half" idx="10"/>
          </p:nvPr>
        </p:nvSpPr>
        <p:spPr/>
        <p:txBody>
          <a:bodyPr/>
          <a:lstStyle/>
          <a:p>
            <a:fld id="{7287147D-8531-4EF9-A41A-7503F0AF64C4}" type="datetimeFigureOut">
              <a:rPr lang="en-US" smtClean="0"/>
              <a:t>10/10/2023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FA636C-79B5-490E-A768-D9BE77AF68C9}" type="slidenum">
              <a:rPr lang="en-US" smtClean="0"/>
              <a:t>‹#›</a:t>
            </a:fld>
            <a:endParaRPr lang="en-US"/>
          </a:p>
        </p:txBody>
      </p:sp>
      <p:sp>
        <p:nvSpPr>
          <p:cNvPr id="8" name="Title 1"/>
          <p:cNvSpPr>
            <a:spLocks noGrp="1"/>
          </p:cNvSpPr>
          <p:nvPr>
            <p:ph type="title"/>
          </p:nvPr>
        </p:nvSpPr>
        <p:spPr>
          <a:xfrm>
            <a:off x="2491412" y="113340"/>
            <a:ext cx="9458185" cy="891207"/>
          </a:xfrm>
        </p:spPr>
        <p:txBody>
          <a:bodyPr/>
          <a:lstStyle/>
          <a:p>
            <a:r>
              <a:rPr lang="en-US"/>
              <a:t>Click to edit Master title style</a:t>
            </a:r>
            <a:endParaRPr lang="en-US" dirty="0"/>
          </a:p>
        </p:txBody>
      </p:sp>
      <p:sp>
        <p:nvSpPr>
          <p:cNvPr id="9" name="Text Placeholder 2"/>
          <p:cNvSpPr>
            <a:spLocks noGrp="1"/>
          </p:cNvSpPr>
          <p:nvPr>
            <p:ph idx="1"/>
          </p:nvPr>
        </p:nvSpPr>
        <p:spPr>
          <a:xfrm>
            <a:off x="335725" y="1126435"/>
            <a:ext cx="11661913" cy="532737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821" y="76200"/>
            <a:ext cx="2268983" cy="7620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87147D-8531-4EF9-A41A-7503F0AF64C4}" type="datetimeFigureOut">
              <a:rPr lang="en-US" smtClean="0"/>
              <a:t>10/10/2023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FA636C-79B5-490E-A768-D9BE77AF68C9}"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821" y="76200"/>
            <a:ext cx="2268983" cy="762000"/>
          </a:xfrm>
          <a:prstGeom prst="rect">
            <a:avLst/>
          </a:prstGeom>
        </p:spPr>
      </p:pic>
      <p:sp>
        <p:nvSpPr>
          <p:cNvPr id="9" name="Title 1"/>
          <p:cNvSpPr>
            <a:spLocks noGrp="1"/>
          </p:cNvSpPr>
          <p:nvPr>
            <p:ph type="title"/>
          </p:nvPr>
        </p:nvSpPr>
        <p:spPr>
          <a:xfrm>
            <a:off x="2491412" y="113340"/>
            <a:ext cx="9458185" cy="891207"/>
          </a:xfrm>
        </p:spPr>
        <p:txBody>
          <a:bodyPr/>
          <a:lstStyle/>
          <a:p>
            <a:r>
              <a:rPr lang="en-US"/>
              <a:t>Click to edit Master title style</a:t>
            </a:r>
            <a:endParaRPr lang="en-US" dirty="0"/>
          </a:p>
        </p:txBody>
      </p:sp>
      <p:sp>
        <p:nvSpPr>
          <p:cNvPr id="10" name="Text Placeholder 2"/>
          <p:cNvSpPr>
            <a:spLocks noGrp="1"/>
          </p:cNvSpPr>
          <p:nvPr>
            <p:ph idx="1"/>
          </p:nvPr>
        </p:nvSpPr>
        <p:spPr>
          <a:xfrm>
            <a:off x="335725" y="1126435"/>
            <a:ext cx="11661913" cy="532737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slideLayout" Target="../slideLayouts/slideLayout1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20" Type="http://schemas.openxmlformats.org/officeDocument/2006/relationships/theme" Target="../theme/theme1.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slideLayout" Target="../slideLayouts/slideLayout19.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 /><Relationship Id="rId3" Type="http://schemas.openxmlformats.org/officeDocument/2006/relationships/slideLayout" Target="../slideLayouts/slideLayout22.xml" /><Relationship Id="rId7" Type="http://schemas.openxmlformats.org/officeDocument/2006/relationships/slideLayout" Target="../slideLayouts/slideLayout26.xml" /><Relationship Id="rId12" Type="http://schemas.openxmlformats.org/officeDocument/2006/relationships/theme" Target="../theme/theme2.xml" /><Relationship Id="rId2" Type="http://schemas.openxmlformats.org/officeDocument/2006/relationships/slideLayout" Target="../slideLayouts/slideLayout21.xml" /><Relationship Id="rId1" Type="http://schemas.openxmlformats.org/officeDocument/2006/relationships/slideLayout" Target="../slideLayouts/slideLayout20.xml" /><Relationship Id="rId6" Type="http://schemas.openxmlformats.org/officeDocument/2006/relationships/slideLayout" Target="../slideLayouts/slideLayout25.xml" /><Relationship Id="rId11" Type="http://schemas.openxmlformats.org/officeDocument/2006/relationships/slideLayout" Target="../slideLayouts/slideLayout30.xml" /><Relationship Id="rId5" Type="http://schemas.openxmlformats.org/officeDocument/2006/relationships/slideLayout" Target="../slideLayouts/slideLayout24.xml" /><Relationship Id="rId10" Type="http://schemas.openxmlformats.org/officeDocument/2006/relationships/slideLayout" Target="../slideLayouts/slideLayout29.xml" /><Relationship Id="rId4" Type="http://schemas.openxmlformats.org/officeDocument/2006/relationships/slideLayout" Target="../slideLayouts/slideLayout23.xml" /><Relationship Id="rId9" Type="http://schemas.openxmlformats.org/officeDocument/2006/relationships/slideLayout" Target="../slideLayouts/slideLayout28.xml"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7147D-8531-4EF9-A41A-7503F0AF64C4}" type="datetimeFigureOut">
              <a:rPr lang="en-US" smtClean="0"/>
              <a:t>10/10/2023</a:t>
            </a:fld>
            <a:endParaRPr lang="en-US"/>
          </a:p>
        </p:txBody>
      </p:sp>
      <p:sp>
        <p:nvSpPr>
          <p:cNvPr id="5" name="Footer Placeholder 4"/>
          <p:cNvSpPr>
            <a:spLocks noGrp="1"/>
          </p:cNvSpPr>
          <p:nvPr>
            <p:ph type="ftr" sz="quarter" idx="3"/>
          </p:nvPr>
        </p:nvSpPr>
        <p:spPr>
          <a:xfrm>
            <a:off x="4038600" y="635635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A636C-79B5-490E-A768-D9BE77AF68C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xStyles>
    <p:titleStyle>
      <a:lvl1pPr algn="l" defTabSz="914400" rtl="0" eaLnBrk="1" latinLnBrk="0" hangingPunct="1">
        <a:lnSpc>
          <a:spcPct val="90000"/>
        </a:lnSpc>
        <a:spcBef>
          <a:spcPct val="0"/>
        </a:spcBef>
        <a:buNone/>
        <a:defRPr sz="4400" kern="1200">
          <a:solidFill>
            <a:schemeClr val="tx1"/>
          </a:solidFill>
          <a:latin typeface="Alexon RR" panose="02000300000000000000"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7147D-8531-4EF9-A41A-7503F0AF64C4}" type="datetimeFigureOut">
              <a:rPr lang="en-US" smtClean="0"/>
              <a:t>10/10/2023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A636C-79B5-490E-A768-D9BE77AF68C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 /><Relationship Id="rId1" Type="http://schemas.openxmlformats.org/officeDocument/2006/relationships/slideLayout" Target="../slideLayouts/slideLayout20.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 /></Relationships>
</file>

<file path=ppt/slides/_rels/slide3.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notesSlide" Target="../notesSlides/notesSlide1.xml" /><Relationship Id="rId1" Type="http://schemas.openxmlformats.org/officeDocument/2006/relationships/slideLayout" Target="../slideLayouts/slideLayout23.xml" /><Relationship Id="rId5" Type="http://schemas.openxmlformats.org/officeDocument/2006/relationships/image" Target="../media/image12.jpeg" /><Relationship Id="rId4" Type="http://schemas.openxmlformats.org/officeDocument/2006/relationships/image" Target="../media/image11.jpeg" /></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 /><Relationship Id="rId1" Type="http://schemas.openxmlformats.org/officeDocument/2006/relationships/slideLayout" Target="../slideLayouts/slideLayout21.xml" /></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 /><Relationship Id="rId1" Type="http://schemas.openxmlformats.org/officeDocument/2006/relationships/slideLayout" Target="../slideLayouts/slideLayout21.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 /></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 /><Relationship Id="rId1" Type="http://schemas.openxmlformats.org/officeDocument/2006/relationships/slideLayout" Target="../slideLayouts/slideLayout21.xml" /></Relationships>
</file>

<file path=ppt/slides/_rels/slide9.xml.rels><?xml version="1.0" encoding="UTF-8" standalone="yes"?>
<Relationships xmlns="http://schemas.openxmlformats.org/package/2006/relationships"><Relationship Id="rId2" Type="http://schemas.openxmlformats.org/officeDocument/2006/relationships/image" Target="../media/image13.png" /><Relationship Id="rId1" Type="http://schemas.openxmlformats.org/officeDocument/2006/relationships/slideLayout" Target="../slideLayouts/slideLayout2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txBox="1">
            <a:spLocks noChangeArrowheads="1"/>
          </p:cNvSpPr>
          <p:nvPr/>
        </p:nvSpPr>
        <p:spPr bwMode="auto">
          <a:xfrm>
            <a:off x="1845973" y="2338890"/>
            <a:ext cx="8632866" cy="82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11" tIns="22856" rIns="45711" bIns="22856">
            <a:spAutoFit/>
          </a:bodyPr>
          <a:lstStyle>
            <a:lvl1pPr>
              <a:lnSpc>
                <a:spcPct val="90000"/>
              </a:lnSpc>
              <a:spcBef>
                <a:spcPts val="1000"/>
              </a:spcBef>
              <a:buFont typeface="Arial" panose="020B0604020202020204" pitchFamily="34" charset="0"/>
              <a:buChar char="•"/>
              <a:defRPr sz="2800">
                <a:solidFill>
                  <a:schemeClr val="tx1"/>
                </a:solidFill>
                <a:latin typeface="Lato Light"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9pPr>
          </a:lstStyle>
          <a:p>
            <a:pPr algn="ctr" eaLnBrk="1" hangingPunct="1">
              <a:lnSpc>
                <a:spcPct val="150000"/>
              </a:lnSpc>
              <a:spcBef>
                <a:spcPct val="0"/>
              </a:spcBef>
              <a:buFontTx/>
              <a:buNone/>
            </a:pPr>
            <a:r>
              <a:rPr lang="en-US" altLang="en-US" sz="1800" b="1" dirty="0">
                <a:solidFill>
                  <a:schemeClr val="bg1"/>
                </a:solidFill>
                <a:latin typeface="Arial Rounded MT Bold" panose="020F0704030504030204" charset="0"/>
                <a:cs typeface="Arial Rounded MT Bold" panose="020F0704030504030204" charset="0"/>
              </a:rPr>
              <a:t>I</a:t>
            </a:r>
            <a:r>
              <a:rPr lang="id-ID" altLang="en-US" sz="1800" b="1" dirty="0">
                <a:solidFill>
                  <a:schemeClr val="bg1"/>
                </a:solidFill>
                <a:latin typeface="Arial Rounded MT Bold" panose="020F0704030504030204" charset="0"/>
                <a:cs typeface="Arial Rounded MT Bold" panose="020F0704030504030204" charset="0"/>
              </a:rPr>
              <a:t>MPLEMENTASI KEBIJAKAN PROGRAM INDONESIA PINTAR PADA</a:t>
            </a:r>
          </a:p>
          <a:p>
            <a:pPr algn="ctr" eaLnBrk="1" hangingPunct="1">
              <a:lnSpc>
                <a:spcPct val="150000"/>
              </a:lnSpc>
              <a:spcBef>
                <a:spcPct val="0"/>
              </a:spcBef>
              <a:buFontTx/>
              <a:buNone/>
            </a:pPr>
            <a:r>
              <a:rPr lang="id-ID" altLang="en-US" sz="1800" b="1" dirty="0">
                <a:solidFill>
                  <a:schemeClr val="bg1"/>
                </a:solidFill>
                <a:latin typeface="Arial Rounded MT Bold" panose="020F0704030504030204" charset="0"/>
                <a:cs typeface="Arial Rounded MT Bold" panose="020F0704030504030204" charset="0"/>
              </a:rPr>
              <a:t> SMP NEGERI 3 KRIAN KABUPATEN SIDOARJO</a:t>
            </a:r>
            <a:endParaRPr lang="id-ID" altLang="en-US" sz="1800" b="1" dirty="0">
              <a:solidFill>
                <a:schemeClr val="bg1"/>
              </a:solidFill>
              <a:latin typeface="Arial Rounded MT Bold" panose="020F0704030504030204" charset="0"/>
              <a:ea typeface="Roboto Light" charset="0"/>
              <a:cs typeface="Arial Rounded MT Bold" panose="020F0704030504030204" charset="0"/>
            </a:endParaRPr>
          </a:p>
        </p:txBody>
      </p:sp>
      <p:sp>
        <p:nvSpPr>
          <p:cNvPr id="11" name="TextBox 8"/>
          <p:cNvSpPr txBox="1">
            <a:spLocks noChangeArrowheads="1"/>
          </p:cNvSpPr>
          <p:nvPr/>
        </p:nvSpPr>
        <p:spPr bwMode="auto">
          <a:xfrm>
            <a:off x="4100371" y="3709394"/>
            <a:ext cx="4092969" cy="78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11" tIns="22856" rIns="45711" bIns="22856">
            <a:spAutoFit/>
          </a:bodyPr>
          <a:lstStyle>
            <a:lvl1pPr>
              <a:lnSpc>
                <a:spcPct val="90000"/>
              </a:lnSpc>
              <a:spcBef>
                <a:spcPts val="1000"/>
              </a:spcBef>
              <a:buFont typeface="Arial" panose="020B0604020202020204" pitchFamily="34" charset="0"/>
              <a:buChar char="•"/>
              <a:defRPr sz="2800">
                <a:solidFill>
                  <a:schemeClr val="tx1"/>
                </a:solidFill>
                <a:latin typeface="Lato Light"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9pPr>
          </a:lstStyle>
          <a:p>
            <a:pPr algn="ctr" eaLnBrk="1" hangingPunct="1">
              <a:lnSpc>
                <a:spcPct val="150000"/>
              </a:lnSpc>
              <a:spcBef>
                <a:spcPct val="0"/>
              </a:spcBef>
              <a:buFontTx/>
              <a:buNone/>
            </a:pPr>
            <a:r>
              <a:rPr lang="id-ID" altLang="en-US" sz="1600" b="1" dirty="0">
                <a:solidFill>
                  <a:schemeClr val="bg1"/>
                </a:solidFill>
                <a:latin typeface="Arial Rounded MT Bold" panose="020F0704030504030204" charset="0"/>
                <a:ea typeface="Roboto Light" charset="0"/>
                <a:cs typeface="Arial Rounded MT Bold" panose="020F0704030504030204" charset="0"/>
              </a:rPr>
              <a:t>IRDANI HERMAWAN</a:t>
            </a:r>
          </a:p>
          <a:p>
            <a:pPr algn="ctr" eaLnBrk="1" hangingPunct="1">
              <a:lnSpc>
                <a:spcPct val="150000"/>
              </a:lnSpc>
              <a:spcBef>
                <a:spcPct val="0"/>
              </a:spcBef>
              <a:buFontTx/>
              <a:buNone/>
            </a:pPr>
            <a:r>
              <a:rPr lang="en-US" altLang="en-US" sz="1600" b="1" dirty="0">
                <a:solidFill>
                  <a:schemeClr val="bg1"/>
                </a:solidFill>
                <a:latin typeface="Arial Rounded MT Bold" panose="020F0704030504030204" charset="0"/>
                <a:ea typeface="Roboto Light" charset="0"/>
                <a:cs typeface="Arial Rounded MT Bold" panose="020F0704030504030204" charset="0"/>
              </a:rPr>
              <a:t>1920201000</a:t>
            </a:r>
            <a:r>
              <a:rPr lang="id-ID" altLang="en-US" sz="1600" b="1" dirty="0">
                <a:solidFill>
                  <a:schemeClr val="bg1"/>
                </a:solidFill>
                <a:latin typeface="Arial Rounded MT Bold" panose="020F0704030504030204" charset="0"/>
                <a:ea typeface="Roboto Light" charset="0"/>
                <a:cs typeface="Arial Rounded MT Bold" panose="020F0704030504030204" charset="0"/>
              </a:rPr>
              <a:t>39</a:t>
            </a:r>
          </a:p>
        </p:txBody>
      </p:sp>
      <p:sp>
        <p:nvSpPr>
          <p:cNvPr id="13" name="TextBox 8"/>
          <p:cNvSpPr txBox="1">
            <a:spLocks noChangeArrowheads="1"/>
          </p:cNvSpPr>
          <p:nvPr/>
        </p:nvSpPr>
        <p:spPr bwMode="auto">
          <a:xfrm>
            <a:off x="3074987" y="4492630"/>
            <a:ext cx="6042025" cy="368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1" tIns="22856" rIns="45711" bIns="22856">
            <a:spAutoFit/>
          </a:bodyPr>
          <a:lstStyle>
            <a:lvl1pPr>
              <a:lnSpc>
                <a:spcPct val="90000"/>
              </a:lnSpc>
              <a:spcBef>
                <a:spcPts val="1000"/>
              </a:spcBef>
              <a:buFont typeface="Arial" panose="020B0604020202020204" pitchFamily="34" charset="0"/>
              <a:buChar char="•"/>
              <a:defRPr sz="2800">
                <a:solidFill>
                  <a:schemeClr val="tx1"/>
                </a:solidFill>
                <a:latin typeface="Lato Light"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9pPr>
          </a:lstStyle>
          <a:p>
            <a:pPr algn="ctr" eaLnBrk="1" hangingPunct="1">
              <a:lnSpc>
                <a:spcPct val="150000"/>
              </a:lnSpc>
              <a:spcBef>
                <a:spcPct val="0"/>
              </a:spcBef>
              <a:buFontTx/>
              <a:buNone/>
            </a:pPr>
            <a:r>
              <a:rPr lang="en-US" altLang="en-US" sz="1600" b="1" dirty="0" err="1">
                <a:solidFill>
                  <a:schemeClr val="bg1"/>
                </a:solidFill>
                <a:latin typeface="Arial Rounded MT Bold" panose="020F0704030504030204" charset="0"/>
                <a:ea typeface="Roboto Light" charset="0"/>
                <a:cs typeface="Arial Rounded MT Bold" panose="020F0704030504030204" charset="0"/>
              </a:rPr>
              <a:t>Dosen</a:t>
            </a:r>
            <a:r>
              <a:rPr lang="en-US" altLang="en-US" sz="1600" b="1" dirty="0">
                <a:solidFill>
                  <a:schemeClr val="bg1"/>
                </a:solidFill>
                <a:latin typeface="Arial Rounded MT Bold" panose="020F0704030504030204" charset="0"/>
                <a:ea typeface="Roboto Light" charset="0"/>
                <a:cs typeface="Arial Rounded MT Bold" panose="020F0704030504030204" charset="0"/>
              </a:rPr>
              <a:t> </a:t>
            </a:r>
            <a:r>
              <a:rPr lang="en-US" altLang="en-US" sz="1600" b="1" dirty="0" err="1">
                <a:solidFill>
                  <a:schemeClr val="bg1"/>
                </a:solidFill>
                <a:latin typeface="Arial Rounded MT Bold" panose="020F0704030504030204" charset="0"/>
                <a:ea typeface="Roboto Light" charset="0"/>
                <a:cs typeface="Arial Rounded MT Bold" panose="020F0704030504030204" charset="0"/>
              </a:rPr>
              <a:t>Pembimbing</a:t>
            </a:r>
            <a:r>
              <a:rPr lang="en-US" altLang="en-US" sz="1600" b="1" dirty="0">
                <a:solidFill>
                  <a:schemeClr val="bg1"/>
                </a:solidFill>
                <a:latin typeface="Arial Rounded MT Bold" panose="020F0704030504030204" charset="0"/>
                <a:ea typeface="Roboto Light" charset="0"/>
                <a:cs typeface="Arial Rounded MT Bold" panose="020F0704030504030204" charset="0"/>
              </a:rPr>
              <a:t> : </a:t>
            </a:r>
            <a:r>
              <a:rPr lang="id-ID" altLang="en-US" sz="1600" b="1" dirty="0" err="1">
                <a:solidFill>
                  <a:schemeClr val="bg1"/>
                </a:solidFill>
                <a:latin typeface="Arial Rounded MT Bold" panose="020F0704030504030204" charset="0"/>
                <a:ea typeface="Roboto Light" charset="0"/>
                <a:cs typeface="Arial Rounded MT Bold" panose="020F0704030504030204" charset="0"/>
              </a:rPr>
              <a:t>Lailul Mursyidah</a:t>
            </a:r>
            <a:r>
              <a:rPr lang="en-US" altLang="en-US" sz="1600" b="1" dirty="0">
                <a:solidFill>
                  <a:schemeClr val="bg1"/>
                </a:solidFill>
                <a:latin typeface="Arial Rounded MT Bold" panose="020F0704030504030204" charset="0"/>
                <a:ea typeface="Roboto Light" charset="0"/>
                <a:cs typeface="Arial Rounded MT Bold" panose="020F0704030504030204" charset="0"/>
              </a:rPr>
              <a:t>, M.</a:t>
            </a:r>
            <a:r>
              <a:rPr lang="id-ID" altLang="en-US" sz="1600" b="1" dirty="0">
                <a:solidFill>
                  <a:schemeClr val="bg1"/>
                </a:solidFill>
                <a:latin typeface="Arial Rounded MT Bold" panose="020F0704030504030204" charset="0"/>
                <a:ea typeface="Roboto Light" charset="0"/>
                <a:cs typeface="Arial Rounded MT Bold" panose="020F0704030504030204" charset="0"/>
              </a:rPr>
              <a:t>AP</a:t>
            </a:r>
            <a:endParaRPr lang="en-US" altLang="en-US" sz="1600" b="1" dirty="0">
              <a:solidFill>
                <a:schemeClr val="bg1"/>
              </a:solidFill>
              <a:latin typeface="Arial Rounded MT Bold" panose="020F0704030504030204" charset="0"/>
              <a:ea typeface="Roboto Light" charset="0"/>
              <a:cs typeface="Arial Rounded MT Bold" panose="020F0704030504030204" charset="0"/>
            </a:endParaRPr>
          </a:p>
        </p:txBody>
      </p:sp>
      <p:sp>
        <p:nvSpPr>
          <p:cNvPr id="14" name="Title 20"/>
          <p:cNvSpPr txBox="1"/>
          <p:nvPr/>
        </p:nvSpPr>
        <p:spPr>
          <a:xfrm>
            <a:off x="2749550" y="5190447"/>
            <a:ext cx="6692900" cy="1130300"/>
          </a:xfrm>
          <a:prstGeom prst="rect">
            <a:avLst/>
          </a:prstGeom>
        </p:spPr>
        <p:txBody>
          <a:bodyPr lIns="45720" tIns="0" rIns="45720" bIns="2286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defRPr/>
            </a:pPr>
            <a:r>
              <a:rPr lang="en-US" sz="1600" b="1" dirty="0">
                <a:solidFill>
                  <a:schemeClr val="bg1"/>
                </a:solidFill>
                <a:latin typeface="Arial Rounded MT Bold" panose="020F0704030504030204" charset="0"/>
                <a:cs typeface="Arial Rounded MT Bold" panose="020F0704030504030204" charset="0"/>
              </a:rPr>
              <a:t>Prodi </a:t>
            </a:r>
            <a:r>
              <a:rPr lang="en-US" sz="1600" b="1" dirty="0" err="1">
                <a:solidFill>
                  <a:schemeClr val="bg1"/>
                </a:solidFill>
                <a:latin typeface="Arial Rounded MT Bold" panose="020F0704030504030204" charset="0"/>
                <a:cs typeface="Arial Rounded MT Bold" panose="020F0704030504030204" charset="0"/>
              </a:rPr>
              <a:t>Administrasi</a:t>
            </a:r>
            <a:r>
              <a:rPr lang="en-US" sz="1600" b="1" dirty="0">
                <a:solidFill>
                  <a:schemeClr val="bg1"/>
                </a:solidFill>
                <a:latin typeface="Arial Rounded MT Bold" panose="020F0704030504030204" charset="0"/>
                <a:cs typeface="Arial Rounded MT Bold" panose="020F0704030504030204" charset="0"/>
              </a:rPr>
              <a:t> </a:t>
            </a:r>
            <a:r>
              <a:rPr lang="en-US" sz="1600" b="1" dirty="0" err="1">
                <a:solidFill>
                  <a:schemeClr val="bg1"/>
                </a:solidFill>
                <a:latin typeface="Arial Rounded MT Bold" panose="020F0704030504030204" charset="0"/>
                <a:cs typeface="Arial Rounded MT Bold" panose="020F0704030504030204" charset="0"/>
              </a:rPr>
              <a:t>Publik</a:t>
            </a:r>
            <a:r>
              <a:rPr lang="en-US" sz="1600" b="1" dirty="0">
                <a:solidFill>
                  <a:schemeClr val="bg1"/>
                </a:solidFill>
                <a:latin typeface="Arial Rounded MT Bold" panose="020F0704030504030204" charset="0"/>
                <a:cs typeface="Arial Rounded MT Bold" panose="020F0704030504030204" charset="0"/>
              </a:rPr>
              <a:t> </a:t>
            </a:r>
          </a:p>
          <a:p>
            <a:pPr>
              <a:lnSpc>
                <a:spcPct val="150000"/>
              </a:lnSpc>
              <a:defRPr/>
            </a:pPr>
            <a:r>
              <a:rPr lang="en-US" sz="1600" b="1" dirty="0" err="1">
                <a:solidFill>
                  <a:schemeClr val="bg1"/>
                </a:solidFill>
                <a:latin typeface="Arial Rounded MT Bold" panose="020F0704030504030204" charset="0"/>
                <a:cs typeface="Arial Rounded MT Bold" panose="020F0704030504030204" charset="0"/>
              </a:rPr>
              <a:t>Fakultas</a:t>
            </a:r>
            <a:r>
              <a:rPr lang="en-US" sz="1600" b="1" dirty="0">
                <a:solidFill>
                  <a:schemeClr val="bg1"/>
                </a:solidFill>
                <a:latin typeface="Arial Rounded MT Bold" panose="020F0704030504030204" charset="0"/>
                <a:cs typeface="Arial Rounded MT Bold" panose="020F0704030504030204" charset="0"/>
              </a:rPr>
              <a:t> </a:t>
            </a:r>
            <a:r>
              <a:rPr lang="en-US" sz="1600" b="1" dirty="0" err="1">
                <a:solidFill>
                  <a:schemeClr val="bg1"/>
                </a:solidFill>
                <a:latin typeface="Arial Rounded MT Bold" panose="020F0704030504030204" charset="0"/>
                <a:cs typeface="Arial Rounded MT Bold" panose="020F0704030504030204" charset="0"/>
              </a:rPr>
              <a:t>Bisnis</a:t>
            </a:r>
            <a:r>
              <a:rPr lang="en-US" sz="1600" b="1" dirty="0">
                <a:solidFill>
                  <a:schemeClr val="bg1"/>
                </a:solidFill>
                <a:latin typeface="Arial Rounded MT Bold" panose="020F0704030504030204" charset="0"/>
                <a:cs typeface="Arial Rounded MT Bold" panose="020F0704030504030204" charset="0"/>
              </a:rPr>
              <a:t> </a:t>
            </a:r>
            <a:r>
              <a:rPr lang="en-US" sz="1600" b="1" dirty="0" err="1">
                <a:solidFill>
                  <a:schemeClr val="bg1"/>
                </a:solidFill>
                <a:latin typeface="Arial Rounded MT Bold" panose="020F0704030504030204" charset="0"/>
                <a:cs typeface="Arial Rounded MT Bold" panose="020F0704030504030204" charset="0"/>
              </a:rPr>
              <a:t>Hukum</a:t>
            </a:r>
            <a:r>
              <a:rPr lang="en-US" sz="1600" b="1" dirty="0">
                <a:solidFill>
                  <a:schemeClr val="bg1"/>
                </a:solidFill>
                <a:latin typeface="Arial Rounded MT Bold" panose="020F0704030504030204" charset="0"/>
                <a:cs typeface="Arial Rounded MT Bold" panose="020F0704030504030204" charset="0"/>
              </a:rPr>
              <a:t>, dan </a:t>
            </a:r>
            <a:r>
              <a:rPr lang="en-US" sz="1600" b="1" dirty="0" err="1">
                <a:solidFill>
                  <a:schemeClr val="bg1"/>
                </a:solidFill>
                <a:latin typeface="Arial Rounded MT Bold" panose="020F0704030504030204" charset="0"/>
                <a:cs typeface="Arial Rounded MT Bold" panose="020F0704030504030204" charset="0"/>
              </a:rPr>
              <a:t>Ilmu</a:t>
            </a:r>
            <a:r>
              <a:rPr lang="en-US" sz="1600" b="1" dirty="0">
                <a:solidFill>
                  <a:schemeClr val="bg1"/>
                </a:solidFill>
                <a:latin typeface="Arial Rounded MT Bold" panose="020F0704030504030204" charset="0"/>
                <a:cs typeface="Arial Rounded MT Bold" panose="020F0704030504030204" charset="0"/>
              </a:rPr>
              <a:t> </a:t>
            </a:r>
            <a:r>
              <a:rPr lang="en-US" sz="1600" b="1" dirty="0" err="1">
                <a:solidFill>
                  <a:schemeClr val="bg1"/>
                </a:solidFill>
                <a:latin typeface="Arial Rounded MT Bold" panose="020F0704030504030204" charset="0"/>
                <a:cs typeface="Arial Rounded MT Bold" panose="020F0704030504030204" charset="0"/>
              </a:rPr>
              <a:t>Sosial</a:t>
            </a:r>
            <a:r>
              <a:rPr lang="en-US" sz="1600" b="1" dirty="0">
                <a:solidFill>
                  <a:schemeClr val="bg1"/>
                </a:solidFill>
                <a:latin typeface="Arial Rounded MT Bold" panose="020F0704030504030204" charset="0"/>
                <a:cs typeface="Arial Rounded MT Bold" panose="020F0704030504030204" charset="0"/>
              </a:rPr>
              <a:t> </a:t>
            </a:r>
          </a:p>
          <a:p>
            <a:pPr>
              <a:lnSpc>
                <a:spcPct val="150000"/>
              </a:lnSpc>
              <a:defRPr/>
            </a:pPr>
            <a:r>
              <a:rPr lang="en-US" sz="1600" b="1" dirty="0" err="1">
                <a:solidFill>
                  <a:schemeClr val="bg1"/>
                </a:solidFill>
                <a:latin typeface="Arial Rounded MT Bold" panose="020F0704030504030204" charset="0"/>
                <a:cs typeface="Arial Rounded MT Bold" panose="020F0704030504030204" charset="0"/>
              </a:rPr>
              <a:t>Universitas</a:t>
            </a:r>
            <a:r>
              <a:rPr lang="en-US" sz="1600" b="1" dirty="0">
                <a:solidFill>
                  <a:schemeClr val="bg1"/>
                </a:solidFill>
                <a:latin typeface="Arial Rounded MT Bold" panose="020F0704030504030204" charset="0"/>
                <a:cs typeface="Arial Rounded MT Bold" panose="020F0704030504030204" charset="0"/>
              </a:rPr>
              <a:t> Muhammadiyah </a:t>
            </a:r>
            <a:r>
              <a:rPr lang="en-US" sz="1600" b="1" dirty="0" err="1">
                <a:solidFill>
                  <a:schemeClr val="bg1"/>
                </a:solidFill>
                <a:latin typeface="Arial Rounded MT Bold" panose="020F0704030504030204" charset="0"/>
                <a:cs typeface="Arial Rounded MT Bold" panose="020F0704030504030204" charset="0"/>
              </a:rPr>
              <a:t>Sidoarjo</a:t>
            </a:r>
            <a:r>
              <a:rPr lang="en-US" sz="1600" b="1" dirty="0">
                <a:solidFill>
                  <a:schemeClr val="bg1"/>
                </a:solidFill>
                <a:latin typeface="Arial Rounded MT Bold" panose="020F0704030504030204" charset="0"/>
                <a:cs typeface="Arial Rounded MT Bold" panose="020F0704030504030204" charset="0"/>
              </a:rPr>
              <a:t>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3124" y="420021"/>
            <a:ext cx="1858561" cy="1858561"/>
          </a:xfrm>
          <a:prstGeom prst="rect">
            <a:avLst/>
          </a:prstGeom>
        </p:spPr>
      </p:pic>
      <p:cxnSp>
        <p:nvCxnSpPr>
          <p:cNvPr id="4" name="Straight Connector 3"/>
          <p:cNvCxnSpPr>
            <a:stCxn id="11" idx="1"/>
            <a:endCxn id="11" idx="3"/>
          </p:cNvCxnSpPr>
          <p:nvPr/>
        </p:nvCxnSpPr>
        <p:spPr>
          <a:xfrm>
            <a:off x="4100371" y="4101607"/>
            <a:ext cx="4093210" cy="0"/>
          </a:xfrm>
          <a:prstGeom prst="line">
            <a:avLst/>
          </a:prstGeom>
          <a:ln>
            <a:solidFill>
              <a:schemeClr val="bg1"/>
            </a:solidFill>
          </a:ln>
        </p:spPr>
        <p:style>
          <a:lnRef idx="3">
            <a:schemeClr val="accent5"/>
          </a:lnRef>
          <a:fillRef idx="0">
            <a:schemeClr val="accent5"/>
          </a:fillRef>
          <a:effectRef idx="2">
            <a:schemeClr val="accent5"/>
          </a:effectRef>
          <a:fontRef idx="minor">
            <a:schemeClr val="tx1"/>
          </a:fontRef>
        </p:style>
      </p:cxn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nvSpPr>
        <p:spPr>
          <a:xfrm>
            <a:off x="185050" y="108257"/>
            <a:ext cx="11821846" cy="1325563"/>
          </a:xfrm>
          <a:prstGeom prst="rect">
            <a:avLst/>
          </a:prstGeom>
          <a:solidFill>
            <a:srgbClr val="0F346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a:pPr>
            <a:r>
              <a:rPr lang="en-US" b="1" spc="-150" dirty="0">
                <a:solidFill>
                  <a:schemeClr val="bg1"/>
                </a:solidFill>
                <a:latin typeface="Bahnschrift SemiCondensed" panose="020B0502040204020203" pitchFamily="34" charset="0"/>
                <a:ea typeface="Roboto Thin" pitchFamily="2" charset="0"/>
                <a:cs typeface="Lato Regular"/>
              </a:rPr>
              <a:t> </a:t>
            </a:r>
            <a:r>
              <a:rPr lang="id-ID" altLang="en-US" b="1" spc="-150" dirty="0">
                <a:solidFill>
                  <a:schemeClr val="bg1"/>
                </a:solidFill>
                <a:latin typeface="Bahnschrift SemiCondensed" panose="020B0502040204020203" pitchFamily="34" charset="0"/>
                <a:ea typeface="Roboto Thin" pitchFamily="2" charset="0"/>
                <a:cs typeface="Lato Regular"/>
              </a:rPr>
              <a:t>KESIMPULAN</a:t>
            </a:r>
          </a:p>
        </p:txBody>
      </p:sp>
      <p:sp>
        <p:nvSpPr>
          <p:cNvPr id="28" name="Title 20"/>
          <p:cNvSpPr txBox="1">
            <a:spLocks noChangeArrowheads="1"/>
          </p:cNvSpPr>
          <p:nvPr/>
        </p:nvSpPr>
        <p:spPr bwMode="auto">
          <a:xfrm>
            <a:off x="492125" y="2286000"/>
            <a:ext cx="11207750" cy="3267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lnSpc>
                <a:spcPct val="120000"/>
              </a:lnSpc>
              <a:spcBef>
                <a:spcPct val="0"/>
              </a:spcBef>
              <a:buFont typeface="Wingdings" panose="05000000000000000000" charset="0"/>
              <a:buChar char="o"/>
            </a:pPr>
            <a:r>
              <a:rPr sz="1400" b="1" dirty="0">
                <a:latin typeface="Arial" panose="020B0604020202020204" pitchFamily="34" charset="0"/>
                <a:ea typeface="Roboto Light" charset="0"/>
                <a:cs typeface="Arial" panose="020B0604020202020204" pitchFamily="34" charset="0"/>
              </a:rPr>
              <a:t>Berdasarkan Hasil Penelitian yang telah dilaksanakan serta penjelasan yang telah dipaparkan, maka dapat diperoleh, Oleh karena itu, ditemukan bahwa implementasi Kebijakan Program Indonesia Pintar (PIP) di SMP 3 Negeri Krian banyak menemui kendala, seperti misalnya penyaluran PIP yang menimbulkan kebingungan di kalangan orang tua siswa. Terkadang terdapat kekurangan dalam aturan atau kriteria penerimaan uang PIP karena tidak adanya bukti penggunaan dana PIP dan sosialisasi mengenai uang PIP tidak jelas kepada siswa.</a:t>
            </a:r>
          </a:p>
          <a:p>
            <a:pPr marL="285750" indent="-285750" algn="just">
              <a:lnSpc>
                <a:spcPct val="120000"/>
              </a:lnSpc>
              <a:spcBef>
                <a:spcPct val="0"/>
              </a:spcBef>
              <a:buFont typeface="Wingdings" panose="05000000000000000000" charset="0"/>
              <a:buChar char="o"/>
            </a:pPr>
            <a:endParaRPr sz="1400" b="1" dirty="0">
              <a:latin typeface="Arial" panose="020B0604020202020204" pitchFamily="34" charset="0"/>
              <a:ea typeface="Roboto Light" charset="0"/>
              <a:cs typeface="Arial" panose="020B0604020202020204" pitchFamily="34" charset="0"/>
            </a:endParaRPr>
          </a:p>
          <a:p>
            <a:pPr marL="285750" indent="-285750" algn="just">
              <a:lnSpc>
                <a:spcPct val="120000"/>
              </a:lnSpc>
              <a:spcBef>
                <a:spcPct val="0"/>
              </a:spcBef>
              <a:buFont typeface="Wingdings" panose="05000000000000000000" charset="0"/>
              <a:buChar char="o"/>
            </a:pPr>
            <a:r>
              <a:rPr sz="1400" b="1" dirty="0">
                <a:latin typeface="Arial" panose="020B0604020202020204" pitchFamily="34" charset="0"/>
                <a:ea typeface="Roboto Light" charset="0"/>
                <a:cs typeface="Arial" panose="020B0604020202020204" pitchFamily="34" charset="0"/>
              </a:rPr>
              <a:t>Edward III pada prinsipnya dapat menguraikan empat indikator yang terkait dengan pelaksanaan kebijakan Program Indonesia Pintar (PIP) di SMP Negeri 3 Krian Kabupaten Sidoarjo, yang pertama adalah Komunikasi. Kajian ini menemukan keterkaitan antara komunikasi dan sosialisasi dalam kaitannya dengan kebijakan Program Indonesia Pintar yang baru saja diberlakukan. dipublikasikan pada akhir tahun. Hal itu tertuang dalam Peraturan Menteri Nomor 10 Tahun 2020 tentang Program Indonesia Pintar (PIP) dari Kementerian Pendidikan dan Kebudayaan. Kedua, selain sumber daya manusia, sumber daya lain seperti sumber daya moneter dan temporal juga sangat penting dalam menentukan efektivitas implementasi kebijakan. Disposisi adalah faktor ketiga. Dari sudut pandang ini terlihat bahwa sikap (disposisi) para pelaksana merupakan sisi positif dari perilaku atau reaksi mereka terhadap Kebijakan Program Indonesia Pintar (PIP) di SMP Negeri 3 Krian Kabupaten Sidoarjo. Dimana reaksi pelaksananya positif dan menggembirakan terhadap program Indonesia. Terakhir, kita mempunyai struktur administrasi yang sepadan dengan berbagai tugas di SMP Negeri 3 Krian Kabupaten Sidoarjo yang bertanggung jawab dalam penyaluran dana PIP.</a:t>
            </a:r>
          </a:p>
        </p:txBody>
      </p:sp>
    </p:spTree>
  </p:cSld>
  <p:clrMapOvr>
    <a:masterClrMapping/>
  </p:clrMapOvr>
  <mc:AlternateContent xmlns:mc="http://schemas.openxmlformats.org/markup-compatibility/2006" xmlns:p14="http://schemas.microsoft.com/office/powerpoint/2010/main">
    <mc:Choice Requires="p14">
      <p:transition spd="med">
        <p:newsflash/>
      </p:transition>
    </mc:Choice>
    <mc:Fallback xmlns="">
      <p:transition spd="med">
        <p:newsflash/>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0"/>
          <p:cNvSpPr txBox="1"/>
          <p:nvPr/>
        </p:nvSpPr>
        <p:spPr>
          <a:xfrm>
            <a:off x="2855568" y="2685786"/>
            <a:ext cx="6692900" cy="1546577"/>
          </a:xfrm>
          <a:prstGeom prst="rect">
            <a:avLst/>
          </a:prstGeom>
        </p:spPr>
        <p:txBody>
          <a:bodyPr lIns="45720" tIns="0" rIns="45720" bIns="2286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defRPr/>
            </a:pPr>
            <a:r>
              <a:rPr lang="en-US" sz="6600" b="1" dirty="0">
                <a:solidFill>
                  <a:schemeClr val="bg1"/>
                </a:solidFill>
                <a:latin typeface="Lato Light"/>
                <a:cs typeface="Lato Regular"/>
              </a:rPr>
              <a:t>TERIMA KASIH </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78" y="49675"/>
            <a:ext cx="11859904" cy="1325563"/>
          </a:xfrm>
          <a:solidFill>
            <a:srgbClr val="1B4685"/>
          </a:solidFill>
        </p:spPr>
        <p:txBody>
          <a:bodyPr/>
          <a:lstStyle/>
          <a:p>
            <a:pPr algn="ctr">
              <a:spcBef>
                <a:spcPts val="0"/>
              </a:spcBef>
              <a:defRPr/>
            </a:pPr>
            <a:r>
              <a:rPr lang="en-US" b="1" spc="-150" dirty="0">
                <a:solidFill>
                  <a:schemeClr val="bg1"/>
                </a:solidFill>
                <a:latin typeface="Bahnschrift SemiCondensed" panose="020B0502040204020203" pitchFamily="34" charset="0"/>
                <a:ea typeface="Roboto Medium" charset="0"/>
                <a:cs typeface="Lato Regular"/>
              </a:rPr>
              <a:t> LATAR BELAKANG</a:t>
            </a:r>
            <a:endParaRPr lang="id-ID" b="1" spc="-150" dirty="0">
              <a:solidFill>
                <a:schemeClr val="bg1"/>
              </a:solidFill>
              <a:latin typeface="Bahnschrift SemiCondensed" panose="020B0502040204020203" pitchFamily="34" charset="0"/>
              <a:ea typeface="Roboto Thin" pitchFamily="2" charset="0"/>
              <a:cs typeface="Lato Regular"/>
            </a:endParaRPr>
          </a:p>
        </p:txBody>
      </p:sp>
      <p:sp>
        <p:nvSpPr>
          <p:cNvPr id="3" name="Rounded Rectangle 2"/>
          <p:cNvSpPr/>
          <p:nvPr/>
        </p:nvSpPr>
        <p:spPr>
          <a:xfrm>
            <a:off x="483235" y="1523365"/>
            <a:ext cx="5515610" cy="2139315"/>
          </a:xfrm>
          <a:prstGeom prst="roundRect">
            <a:avLst/>
          </a:prstGeom>
          <a:solidFill>
            <a:schemeClr val="accent5">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endParaRPr lang="en-US" sz="1200" b="1" dirty="0"/>
          </a:p>
          <a:p>
            <a:pPr algn="just"/>
            <a:r>
              <a:rPr lang="id-ID" altLang="en-US" sz="1400" b="1"/>
              <a:t>Dalam Undang-Undang Sistem Pendidikan Indonesia Nomor 20 Tahun 2003 Bab IV Pasal 5 dijelaskan bahwa Setiap warga negara mempunyai hak yang sama untuk memperoleh pendidikan yang bermutu. Faktor yang kurang mendukung pendidikan salah satunya adalah masalah kemiskinan yang menjauhkan masyarakat dalam menjangkau pendidikan</a:t>
            </a:r>
          </a:p>
        </p:txBody>
      </p:sp>
      <p:sp>
        <p:nvSpPr>
          <p:cNvPr id="30" name="Rounded Rectangle 29"/>
          <p:cNvSpPr/>
          <p:nvPr/>
        </p:nvSpPr>
        <p:spPr>
          <a:xfrm>
            <a:off x="6464300" y="1496695"/>
            <a:ext cx="5366385" cy="4712970"/>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a:p>
            <a:pPr algn="just"/>
            <a:r>
              <a:rPr lang="en-US" sz="1400" b="1"/>
              <a:t>Kebijakan Program ini sebagai usaha pemerintah guna melaksanakan pembangunan generasi yang lebih unggul dan memperoleh kelayakan pendidikan. Program Indonesia Pintar (PIP) merupakan bantuan untuk sektor pendidikan yang diprioritaskan ke semua anak usia sekolah (6-21 tahun), atau keluarga yang situasi perekonomiannya berada digaris kemiskinan</a:t>
            </a:r>
            <a:r>
              <a:rPr lang="id-ID" altLang="en-US" sz="1400" b="1"/>
              <a:t>. Dalam PIP ini sering terjadi permasalahan di seluruh Indonesia. Dengan permasalahan yang berbeda-beda diantaranya peserta didik tidak punya Kartu Indonesia Pintar (KIP) dan Peserta didik bukan berasal dari keluarga miskin/rentan miskin, dan masih banyak faktor lainnya. Dalam pelaksanaan Program Indonesia Pintar tersebut terdapat beberapa permasalahan dalam mencapai tujuannya. Tidak terlepas permasalahan terjadi karena Sosialisasi terkait PIP masih kurang, Penggunaan Dana PIP kurang tepat, Kesulitan mengumpulkan bukti penggunaan dana PIP. Secara konseptual, Program Indonesia Pintar melalui KIP ini cukup jelas, termasuk sasaran penerimanya yang sesuai syarat penerima PIP. Hal ini juga terjadi pada SMP 3 Krian Kabupaten Sidoarjo</a:t>
            </a:r>
          </a:p>
        </p:txBody>
      </p:sp>
      <p:sp>
        <p:nvSpPr>
          <p:cNvPr id="31" name="Rounded Rectangle 30"/>
          <p:cNvSpPr/>
          <p:nvPr/>
        </p:nvSpPr>
        <p:spPr>
          <a:xfrm>
            <a:off x="483235" y="3810635"/>
            <a:ext cx="5515610" cy="2299970"/>
          </a:xfrm>
          <a:prstGeom prst="roundRect">
            <a:avLst/>
          </a:prstGeom>
          <a:solidFill>
            <a:schemeClr val="accent5">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00" b="1" dirty="0"/>
          </a:p>
          <a:p>
            <a:pPr algn="just"/>
            <a:r>
              <a:rPr lang="en-US" sz="1200" b="1"/>
              <a:t>Indonesia adalah negara dengan kualitas pendidikan yang kalah dengan beberapa negara lainnya, bahkan kalah dengan negara ASEAN. Begitu pun mutu sumber daya manusia bangsa Indonesia yang berada di peringkat rendah. Disebabkan karena mutu dan akses pendidikan yang tidak berkualitas, dan kemiskinan. solusi untuk mengatasi permasalahan pendidikan di Indonesia yaitu: Perluasaan pemerataan pendidikan, peningkatan anggaran dana pendidikan dan penurunan angka putus sekolah,serta penurunan tingkat kemiskinan. Usaha pemerintah guna memberi peluang kepada masyarakat supaya mendapat pelayanan pendidikan, salah satunya yakni dengan Kebijakan Program Indonesia Pintar (PIP). </a:t>
            </a:r>
          </a:p>
        </p:txBody>
      </p:sp>
      <p:sp>
        <p:nvSpPr>
          <p:cNvPr id="4" name="Text Box 3"/>
          <p:cNvSpPr txBox="1"/>
          <p:nvPr/>
        </p:nvSpPr>
        <p:spPr>
          <a:xfrm>
            <a:off x="6696710" y="3993515"/>
            <a:ext cx="309880" cy="368300"/>
          </a:xfrm>
          <a:prstGeom prst="rect">
            <a:avLst/>
          </a:prstGeom>
          <a:noFill/>
        </p:spPr>
        <p:txBody>
          <a:bodyPr wrap="none" rtlCol="0">
            <a:spAutoFit/>
          </a:bodyPr>
          <a:lstStyle/>
          <a:p>
            <a:endParaRPr lang="en-GB" alt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solidFill>
            <a:srgbClr val="0F346B"/>
          </a:solidFill>
        </p:spPr>
        <p:txBody>
          <a:bodyPr/>
          <a:lstStyle/>
          <a:p>
            <a:pPr algn="ctr">
              <a:spcBef>
                <a:spcPts val="0"/>
              </a:spcBef>
              <a:defRPr/>
            </a:pPr>
            <a:r>
              <a:rPr lang="en-US" b="1" spc="-150" dirty="0">
                <a:solidFill>
                  <a:schemeClr val="bg1"/>
                </a:solidFill>
                <a:latin typeface="Bahnschrift SemiCondensed" panose="020B0502040204020203" pitchFamily="34" charset="0"/>
                <a:ea typeface="Roboto Thin" pitchFamily="2" charset="0"/>
                <a:cs typeface="Lato Regular"/>
              </a:rPr>
              <a:t>RUMUSAN MASALAH</a:t>
            </a:r>
            <a:endParaRPr lang="id-ID" b="1" spc="-150" dirty="0">
              <a:solidFill>
                <a:schemeClr val="bg1"/>
              </a:solidFill>
              <a:latin typeface="Bahnschrift SemiCondensed" panose="020B0502040204020203" pitchFamily="34" charset="0"/>
              <a:ea typeface="Roboto Thin" pitchFamily="2" charset="0"/>
              <a:cs typeface="Lato Regular"/>
            </a:endParaRPr>
          </a:p>
        </p:txBody>
      </p:sp>
      <p:sp>
        <p:nvSpPr>
          <p:cNvPr id="48" name="AutoShape 19"/>
          <p:cNvSpPr>
            <a:spLocks noChangeAspect="1"/>
          </p:cNvSpPr>
          <p:nvPr/>
        </p:nvSpPr>
        <p:spPr bwMode="auto">
          <a:xfrm>
            <a:off x="1042131" y="4183115"/>
            <a:ext cx="319088"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p:spPr>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56" name="Title 20"/>
          <p:cNvSpPr txBox="1">
            <a:spLocks noChangeArrowheads="1"/>
          </p:cNvSpPr>
          <p:nvPr/>
        </p:nvSpPr>
        <p:spPr bwMode="auto">
          <a:xfrm>
            <a:off x="1836667" y="1706443"/>
            <a:ext cx="9323200" cy="1228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lvl1pPr defTabSz="457200">
              <a:lnSpc>
                <a:spcPct val="90000"/>
              </a:lnSpc>
              <a:spcBef>
                <a:spcPts val="1000"/>
              </a:spcBef>
              <a:buFont typeface="Arial" panose="020B0604020202020204" pitchFamily="34" charset="0"/>
              <a:buChar char="•"/>
              <a:defRPr sz="2800">
                <a:solidFill>
                  <a:schemeClr val="tx1"/>
                </a:solidFill>
                <a:latin typeface="Lato Light" charset="0"/>
              </a:defRPr>
            </a:lvl1pPr>
            <a:lvl2pPr marL="742950" indent="-285750" defTabSz="457200">
              <a:lnSpc>
                <a:spcPct val="90000"/>
              </a:lnSpc>
              <a:spcBef>
                <a:spcPts val="500"/>
              </a:spcBef>
              <a:buFont typeface="Arial" panose="020B0604020202020204" pitchFamily="34" charset="0"/>
              <a:buChar char="•"/>
              <a:defRPr sz="2400">
                <a:solidFill>
                  <a:schemeClr val="tx1"/>
                </a:solidFill>
                <a:latin typeface="Lato Light" charset="0"/>
              </a:defRPr>
            </a:lvl2pPr>
            <a:lvl3pPr marL="1143000" indent="-228600" defTabSz="457200">
              <a:lnSpc>
                <a:spcPct val="90000"/>
              </a:lnSpc>
              <a:spcBef>
                <a:spcPts val="500"/>
              </a:spcBef>
              <a:buFont typeface="Arial" panose="020B0604020202020204" pitchFamily="34" charset="0"/>
              <a:buChar char="•"/>
              <a:defRPr sz="2000">
                <a:solidFill>
                  <a:schemeClr val="tx1"/>
                </a:solidFill>
                <a:latin typeface="Lato Light" charset="0"/>
              </a:defRPr>
            </a:lvl3pPr>
            <a:lvl4pPr marL="1600200" indent="-228600" defTabSz="457200">
              <a:lnSpc>
                <a:spcPct val="90000"/>
              </a:lnSpc>
              <a:spcBef>
                <a:spcPts val="500"/>
              </a:spcBef>
              <a:buFont typeface="Arial" panose="020B0604020202020204" pitchFamily="34" charset="0"/>
              <a:buChar char="•"/>
              <a:defRPr>
                <a:solidFill>
                  <a:schemeClr val="tx1"/>
                </a:solidFill>
                <a:latin typeface="Lato Light" charset="0"/>
              </a:defRPr>
            </a:lvl4pPr>
            <a:lvl5pPr marL="2057400" indent="-228600" defTabSz="457200">
              <a:lnSpc>
                <a:spcPct val="90000"/>
              </a:lnSpc>
              <a:spcBef>
                <a:spcPts val="500"/>
              </a:spcBef>
              <a:buFont typeface="Arial" panose="020B0604020202020204" pitchFamily="34" charset="0"/>
              <a:buChar char="•"/>
              <a:defRPr>
                <a:solidFill>
                  <a:schemeClr val="tx1"/>
                </a:solidFill>
                <a:latin typeface="Lato Light"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9pPr>
          </a:lstStyle>
          <a:p>
            <a:pPr algn="ctr">
              <a:lnSpc>
                <a:spcPct val="100000"/>
              </a:lnSpc>
              <a:spcBef>
                <a:spcPct val="0"/>
              </a:spcBef>
              <a:buNone/>
            </a:pPr>
            <a:r>
              <a:rPr lang="en-US" altLang="en-US" sz="2400" b="1" dirty="0" err="1">
                <a:solidFill>
                  <a:schemeClr val="accent1">
                    <a:lumMod val="50000"/>
                  </a:schemeClr>
                </a:solidFill>
                <a:latin typeface="Lato Light"/>
                <a:ea typeface="Lato Regular"/>
                <a:cs typeface="Lato Regular"/>
              </a:rPr>
              <a:t>Bagaimana</a:t>
            </a:r>
            <a:r>
              <a:rPr lang="en-US" altLang="en-US" sz="2400" b="1" dirty="0">
                <a:solidFill>
                  <a:schemeClr val="accent1">
                    <a:lumMod val="50000"/>
                  </a:schemeClr>
                </a:solidFill>
                <a:latin typeface="Lato Light"/>
                <a:ea typeface="Lato Regular"/>
                <a:cs typeface="Lato Regular"/>
              </a:rPr>
              <a:t> </a:t>
            </a:r>
            <a:r>
              <a:rPr lang="en-US" altLang="en-US" sz="2400" b="1" dirty="0" err="1">
                <a:solidFill>
                  <a:schemeClr val="accent1">
                    <a:lumMod val="50000"/>
                  </a:schemeClr>
                </a:solidFill>
                <a:latin typeface="Lato Light"/>
                <a:ea typeface="Lato Regular"/>
                <a:cs typeface="Lato Regular"/>
              </a:rPr>
              <a:t>Implementasi</a:t>
            </a:r>
            <a:r>
              <a:rPr lang="en-US" altLang="en-US" sz="2400" b="1" dirty="0">
                <a:solidFill>
                  <a:schemeClr val="accent1">
                    <a:lumMod val="50000"/>
                  </a:schemeClr>
                </a:solidFill>
                <a:latin typeface="Lato Light"/>
                <a:ea typeface="Lato Regular"/>
                <a:cs typeface="Lato Regular"/>
              </a:rPr>
              <a:t> </a:t>
            </a:r>
            <a:r>
              <a:rPr lang="id-ID" altLang="en-US" sz="2400" b="1" dirty="0">
                <a:solidFill>
                  <a:schemeClr val="accent1">
                    <a:lumMod val="50000"/>
                  </a:schemeClr>
                </a:solidFill>
                <a:latin typeface="Lato Light"/>
                <a:ea typeface="Lato Regular"/>
                <a:cs typeface="Lato Regular"/>
              </a:rPr>
              <a:t>Kebijakan Beasiswa Program Indonesia Pintar Pada SMP Negeri 3 Krian Kabupaten Sidoarjo ?</a:t>
            </a:r>
          </a:p>
        </p:txBody>
      </p:sp>
      <p:pic>
        <p:nvPicPr>
          <p:cNvPr id="2" name="Content Placeholder 1" descr="WhatsApp Image 2023-06-03 at 09.41.24"/>
          <p:cNvPicPr>
            <a:picLocks noGrp="1" noChangeAspect="1"/>
          </p:cNvPicPr>
          <p:nvPr>
            <p:ph sz="half" idx="1"/>
          </p:nvPr>
        </p:nvPicPr>
        <p:blipFill>
          <a:blip r:embed="rId3"/>
          <a:stretch>
            <a:fillRect/>
          </a:stretch>
        </p:blipFill>
        <p:spPr>
          <a:xfrm>
            <a:off x="838200" y="3380105"/>
            <a:ext cx="3708400" cy="1668780"/>
          </a:xfrm>
          <a:prstGeom prst="rect">
            <a:avLst/>
          </a:prstGeom>
        </p:spPr>
      </p:pic>
      <p:pic>
        <p:nvPicPr>
          <p:cNvPr id="6" name="Content Placeholder 5" descr="WhatsApp Image 2023-06-03 at 09.41.42"/>
          <p:cNvPicPr>
            <a:picLocks noGrp="1" noChangeAspect="1"/>
          </p:cNvPicPr>
          <p:nvPr>
            <p:ph sz="half" idx="2"/>
          </p:nvPr>
        </p:nvPicPr>
        <p:blipFill>
          <a:blip r:embed="rId4"/>
          <a:stretch>
            <a:fillRect/>
          </a:stretch>
        </p:blipFill>
        <p:spPr>
          <a:xfrm>
            <a:off x="5571490" y="2970530"/>
            <a:ext cx="2163445" cy="3091815"/>
          </a:xfrm>
          <a:prstGeom prst="rect">
            <a:avLst/>
          </a:prstGeom>
        </p:spPr>
      </p:pic>
      <p:pic>
        <p:nvPicPr>
          <p:cNvPr id="7" name="Picture 6" descr="WhatsApp Image 2023-06-03 at 09.42.03"/>
          <p:cNvPicPr>
            <a:picLocks noChangeAspect="1"/>
          </p:cNvPicPr>
          <p:nvPr/>
        </p:nvPicPr>
        <p:blipFill>
          <a:blip r:embed="rId5"/>
          <a:stretch>
            <a:fillRect/>
          </a:stretch>
        </p:blipFill>
        <p:spPr>
          <a:xfrm>
            <a:off x="8905875" y="2949575"/>
            <a:ext cx="1905000" cy="31108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50125" y="147446"/>
            <a:ext cx="11821846" cy="1325563"/>
          </a:xfrm>
          <a:solidFill>
            <a:srgbClr val="0F346B"/>
          </a:solidFill>
        </p:spPr>
        <p:txBody>
          <a:bodyPr/>
          <a:lstStyle/>
          <a:p>
            <a:pPr algn="ctr">
              <a:spcBef>
                <a:spcPts val="0"/>
              </a:spcBef>
              <a:defRPr/>
            </a:pPr>
            <a:r>
              <a:rPr lang="en-US" b="1" spc="-150" dirty="0">
                <a:solidFill>
                  <a:schemeClr val="bg1"/>
                </a:solidFill>
                <a:latin typeface="Bahnschrift SemiCondensed" panose="020B0502040204020203" pitchFamily="34" charset="0"/>
                <a:ea typeface="Roboto Thin" pitchFamily="2" charset="0"/>
                <a:cs typeface="Lato Regular"/>
              </a:rPr>
              <a:t>PENELITIAN TERDAHULU</a:t>
            </a:r>
            <a:endParaRPr lang="id-ID" b="1" spc="-150" dirty="0">
              <a:solidFill>
                <a:schemeClr val="bg1"/>
              </a:solidFill>
              <a:latin typeface="Bahnschrift SemiCondensed" panose="020B0502040204020203" pitchFamily="34" charset="0"/>
              <a:ea typeface="Roboto Thin" pitchFamily="2" charset="0"/>
              <a:cs typeface="Lato Regular"/>
            </a:endParaRPr>
          </a:p>
        </p:txBody>
      </p:sp>
      <p:sp>
        <p:nvSpPr>
          <p:cNvPr id="48" name="AutoShape 19"/>
          <p:cNvSpPr>
            <a:spLocks noChangeAspect="1"/>
          </p:cNvSpPr>
          <p:nvPr/>
        </p:nvSpPr>
        <p:spPr bwMode="auto">
          <a:xfrm>
            <a:off x="1042131" y="4183115"/>
            <a:ext cx="319088"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p:spPr>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18" name="Rectangle 29"/>
          <p:cNvSpPr>
            <a:spLocks noChangeArrowheads="1"/>
          </p:cNvSpPr>
          <p:nvPr/>
        </p:nvSpPr>
        <p:spPr bwMode="auto">
          <a:xfrm>
            <a:off x="149860" y="1599565"/>
            <a:ext cx="3957320" cy="2644140"/>
          </a:xfrm>
          <a:prstGeom prst="rect">
            <a:avLst/>
          </a:prstGeom>
          <a:solidFill>
            <a:srgbClr val="0F34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Lato Light"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9pPr>
          </a:lstStyle>
          <a:p>
            <a:pPr eaLnBrk="1" hangingPunct="1">
              <a:lnSpc>
                <a:spcPct val="100000"/>
              </a:lnSpc>
              <a:spcBef>
                <a:spcPct val="0"/>
              </a:spcBef>
              <a:buFontTx/>
              <a:buNone/>
            </a:pPr>
            <a:endParaRPr lang="en-US" altLang="en-US" sz="1800">
              <a:solidFill>
                <a:srgbClr val="1B4685"/>
              </a:solidFill>
            </a:endParaRPr>
          </a:p>
        </p:txBody>
      </p:sp>
      <p:sp>
        <p:nvSpPr>
          <p:cNvPr id="21" name="Rectangle 29"/>
          <p:cNvSpPr>
            <a:spLocks noChangeArrowheads="1"/>
          </p:cNvSpPr>
          <p:nvPr/>
        </p:nvSpPr>
        <p:spPr bwMode="auto">
          <a:xfrm>
            <a:off x="8090535" y="1567815"/>
            <a:ext cx="3935095" cy="2828925"/>
          </a:xfrm>
          <a:prstGeom prst="rect">
            <a:avLst/>
          </a:prstGeom>
          <a:solidFill>
            <a:srgbClr val="0F34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Lato Light"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9pPr>
          </a:lstStyle>
          <a:p>
            <a:pPr eaLnBrk="1" hangingPunct="1">
              <a:lnSpc>
                <a:spcPct val="100000"/>
              </a:lnSpc>
              <a:spcBef>
                <a:spcPct val="0"/>
              </a:spcBef>
              <a:buFontTx/>
              <a:buNone/>
            </a:pPr>
            <a:endParaRPr lang="en-US" altLang="en-US" sz="1800">
              <a:solidFill>
                <a:srgbClr val="1B4685"/>
              </a:solidFill>
            </a:endParaRPr>
          </a:p>
        </p:txBody>
      </p:sp>
      <p:sp>
        <p:nvSpPr>
          <p:cNvPr id="6" name="Rectangle 5"/>
          <p:cNvSpPr/>
          <p:nvPr/>
        </p:nvSpPr>
        <p:spPr>
          <a:xfrm>
            <a:off x="295910" y="1660525"/>
            <a:ext cx="3775075" cy="2522855"/>
          </a:xfrm>
          <a:prstGeom prst="rect">
            <a:avLst/>
          </a:prstGeom>
        </p:spPr>
        <p:txBody>
          <a:bodyPr wrap="square">
            <a:spAutoFit/>
          </a:bodyPr>
          <a:lstStyle/>
          <a:p>
            <a:pPr algn="ctr"/>
            <a:endParaRPr lang="en-US" sz="1400" b="1" dirty="0">
              <a:solidFill>
                <a:schemeClr val="bg1"/>
              </a:solidFill>
            </a:endParaRPr>
          </a:p>
          <a:p>
            <a:pPr algn="ctr"/>
            <a:r>
              <a:rPr lang="en-US" sz="1200" b="1">
                <a:solidFill>
                  <a:schemeClr val="bg1"/>
                </a:solidFill>
              </a:rPr>
              <a:t>Penelitian dari Rizky Adyatma yang berjudul </a:t>
            </a:r>
          </a:p>
          <a:p>
            <a:pPr algn="ctr"/>
            <a:r>
              <a:rPr lang="id-ID" altLang="en-US" sz="1200" b="1">
                <a:solidFill>
                  <a:schemeClr val="bg1"/>
                </a:solidFill>
              </a:rPr>
              <a:t>“</a:t>
            </a:r>
            <a:r>
              <a:rPr lang="en-US" sz="1200" b="1">
                <a:solidFill>
                  <a:schemeClr val="bg1"/>
                </a:solidFill>
              </a:rPr>
              <a:t>Implementasi Kebijakan PIP di Kabupaten Semarang (Studi Kasus di SDN Gogik 01 Kecamatan Ungaran Barat)” </a:t>
            </a:r>
          </a:p>
          <a:p>
            <a:pPr algn="ctr"/>
            <a:endParaRPr lang="en-US" sz="1200" b="1">
              <a:solidFill>
                <a:schemeClr val="bg1"/>
              </a:solidFill>
            </a:endParaRPr>
          </a:p>
          <a:p>
            <a:pPr algn="ctr"/>
            <a:r>
              <a:rPr lang="en-US" sz="1200" b="1">
                <a:solidFill>
                  <a:schemeClr val="bg1"/>
                </a:solidFill>
              </a:rPr>
              <a:t>Persamaan penelitian ini dengan penelitian sebelumnya adalah sama sama menggunakan jenis penelitian kualitatif, dan fokus penelitian juga sama menggunakan Implementasi Kebijakan PIP. Sedangkan perbedaan penelitian ini dengan penelitian sebelumnya adalah lokasi penelitian. Dimana penelitian ini ada di SMP 3 Krian Kabupaten Sidoarjo, sedangkan penelitian sebelumnya di SDN Grogi 1 Semarang.</a:t>
            </a:r>
          </a:p>
        </p:txBody>
      </p:sp>
      <p:sp>
        <p:nvSpPr>
          <p:cNvPr id="7" name="Rectangle 6"/>
          <p:cNvSpPr/>
          <p:nvPr/>
        </p:nvSpPr>
        <p:spPr>
          <a:xfrm>
            <a:off x="8126730" y="1788795"/>
            <a:ext cx="3827780" cy="2122805"/>
          </a:xfrm>
          <a:prstGeom prst="rect">
            <a:avLst/>
          </a:prstGeom>
        </p:spPr>
        <p:txBody>
          <a:bodyPr wrap="square">
            <a:spAutoFit/>
          </a:bodyPr>
          <a:lstStyle/>
          <a:p>
            <a:pPr algn="ctr"/>
            <a:r>
              <a:rPr lang="en-US" sz="1200" b="1" dirty="0">
                <a:solidFill>
                  <a:schemeClr val="bg1"/>
                </a:solidFill>
              </a:rPr>
              <a:t>Penelitian dari Muhamad Fiqih dkk yang berjudul “Implementasi Kebijakan PIP pada jenjang sekolah dasar”</a:t>
            </a:r>
          </a:p>
          <a:p>
            <a:pPr algn="ctr"/>
            <a:endParaRPr lang="en-US" sz="1200" b="1" dirty="0">
              <a:solidFill>
                <a:schemeClr val="bg1"/>
              </a:solidFill>
            </a:endParaRPr>
          </a:p>
          <a:p>
            <a:pPr algn="ctr"/>
            <a:r>
              <a:rPr lang="en-US" sz="1200" b="1" dirty="0">
                <a:solidFill>
                  <a:schemeClr val="bg1"/>
                </a:solidFill>
              </a:rPr>
              <a:t>Persamaan penelitian ini dengan penelitian sebelumnya adalah jenis penelitian yang sama menggunakan kualitatif dengan pendekatan deskriptif. Fokus penelitian juga sama yaitu Implementasi Kebijakan PIP. Sedangkan perbedaan penelitian ini dengan penelitian sebelumnya adalah studi kasus. Dimana penelitian sebelumnya studi kasus di jenjang sekolah dasar, sedangkan penelitian ini di sekolah menengah pertama (SMP). </a:t>
            </a:r>
          </a:p>
        </p:txBody>
      </p:sp>
      <p:sp>
        <p:nvSpPr>
          <p:cNvPr id="3" name="Rectangle 29"/>
          <p:cNvSpPr>
            <a:spLocks noChangeArrowheads="1"/>
          </p:cNvSpPr>
          <p:nvPr/>
        </p:nvSpPr>
        <p:spPr bwMode="auto">
          <a:xfrm>
            <a:off x="4210685" y="3911600"/>
            <a:ext cx="3776345" cy="2522855"/>
          </a:xfrm>
          <a:prstGeom prst="rect">
            <a:avLst/>
          </a:prstGeom>
          <a:solidFill>
            <a:srgbClr val="0F34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Lato Light"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Lato Light" charset="0"/>
              </a:defRPr>
            </a:lvl9pPr>
          </a:lstStyle>
          <a:p>
            <a:pPr eaLnBrk="1" hangingPunct="1">
              <a:lnSpc>
                <a:spcPct val="100000"/>
              </a:lnSpc>
              <a:spcBef>
                <a:spcPct val="0"/>
              </a:spcBef>
              <a:buFontTx/>
              <a:buNone/>
            </a:pPr>
            <a:endParaRPr lang="en-US" altLang="en-US" sz="1800">
              <a:solidFill>
                <a:srgbClr val="1B4685"/>
              </a:solidFill>
            </a:endParaRPr>
          </a:p>
        </p:txBody>
      </p:sp>
      <p:sp>
        <p:nvSpPr>
          <p:cNvPr id="12" name="Rectangle 5"/>
          <p:cNvSpPr/>
          <p:nvPr/>
        </p:nvSpPr>
        <p:spPr>
          <a:xfrm>
            <a:off x="4198620" y="3727450"/>
            <a:ext cx="3747770" cy="2707005"/>
          </a:xfrm>
          <a:prstGeom prst="rect">
            <a:avLst/>
          </a:prstGeom>
        </p:spPr>
        <p:txBody>
          <a:bodyPr wrap="square">
            <a:spAutoFit/>
          </a:bodyPr>
          <a:lstStyle/>
          <a:p>
            <a:pPr algn="ctr"/>
            <a:endParaRPr lang="en-US" sz="1400" b="1" dirty="0">
              <a:solidFill>
                <a:schemeClr val="bg1"/>
              </a:solidFill>
            </a:endParaRPr>
          </a:p>
          <a:p>
            <a:pPr algn="ctr"/>
            <a:r>
              <a:rPr lang="id-ID" altLang="en-US" sz="1200" b="1">
                <a:solidFill>
                  <a:schemeClr val="bg1"/>
                </a:solidFill>
              </a:rPr>
              <a:t>Penelitian dari </a:t>
            </a:r>
            <a:r>
              <a:rPr lang="en-US" sz="1200" b="1">
                <a:solidFill>
                  <a:schemeClr val="bg1"/>
                </a:solidFill>
              </a:rPr>
              <a:t>Hartini Retnaningsih yang berjudul “Program Indonesia Pintar:Implementasi Kebijakan Jaminan Sosial Bidang Pendidikan(Studi Di Kota Kupang, Provinsi Nusa Tenggara Timurdan Kota Palembang, Provinsi Sumatera Selatan)</a:t>
            </a:r>
            <a:r>
              <a:rPr lang="id-ID" altLang="en-US" sz="1200" b="1">
                <a:solidFill>
                  <a:schemeClr val="bg1"/>
                </a:solidFill>
              </a:rPr>
              <a:t>”</a:t>
            </a:r>
          </a:p>
          <a:p>
            <a:pPr algn="ctr"/>
            <a:endParaRPr lang="id-ID" altLang="en-US" sz="1200" b="1">
              <a:solidFill>
                <a:schemeClr val="bg1"/>
              </a:solidFill>
            </a:endParaRPr>
          </a:p>
          <a:p>
            <a:pPr algn="ctr"/>
            <a:r>
              <a:rPr lang="id-ID" altLang="en-US" sz="1200" b="1">
                <a:solidFill>
                  <a:schemeClr val="bg1"/>
                </a:solidFill>
              </a:rPr>
              <a:t>J</a:t>
            </a:r>
            <a:r>
              <a:rPr lang="en-US" sz="1200" b="1">
                <a:solidFill>
                  <a:schemeClr val="bg1"/>
                </a:solidFill>
              </a:rPr>
              <a:t>enis penelitian ini menggunakan metode kualitatif, dengan teknik pengumpulan data dengan wawancara, observasi. Hasil penelitian ini menunjukkan, </a:t>
            </a:r>
            <a:r>
              <a:rPr lang="id-ID" altLang="en-US" sz="1200" b="1">
                <a:solidFill>
                  <a:schemeClr val="bg1"/>
                </a:solidFill>
              </a:rPr>
              <a:t>I</a:t>
            </a:r>
            <a:r>
              <a:rPr lang="en-US" sz="1200" b="1">
                <a:solidFill>
                  <a:schemeClr val="bg1"/>
                </a:solidFill>
              </a:rPr>
              <a:t>mplementasi PIP di Kota Kupang dan Kota Palembang belum optimal, akibat adanya intervensi dari elit politik lokal berupa pemaksaan nama- nama siswa yang harus diberi bantuan. </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50125" y="108257"/>
            <a:ext cx="11821846" cy="1325563"/>
          </a:xfrm>
          <a:solidFill>
            <a:srgbClr val="0F346B"/>
          </a:solidFill>
        </p:spPr>
        <p:txBody>
          <a:bodyPr/>
          <a:lstStyle/>
          <a:p>
            <a:pPr algn="ctr">
              <a:spcBef>
                <a:spcPts val="0"/>
              </a:spcBef>
              <a:defRPr/>
            </a:pPr>
            <a:r>
              <a:rPr lang="en-US" b="1" spc="-150" dirty="0">
                <a:solidFill>
                  <a:schemeClr val="bg1"/>
                </a:solidFill>
                <a:latin typeface="Bahnschrift SemiCondensed" panose="020B0502040204020203" pitchFamily="34" charset="0"/>
                <a:ea typeface="Roboto Thin" pitchFamily="2" charset="0"/>
                <a:cs typeface="Lato Regular"/>
              </a:rPr>
              <a:t>  METODE PENELITIAN</a:t>
            </a:r>
            <a:endParaRPr lang="id-ID" b="1" spc="-150" dirty="0">
              <a:solidFill>
                <a:schemeClr val="bg1"/>
              </a:solidFill>
              <a:latin typeface="Bahnschrift SemiCondensed" panose="020B0502040204020203" pitchFamily="34" charset="0"/>
              <a:ea typeface="Roboto Thin" pitchFamily="2" charset="0"/>
              <a:cs typeface="Lato Regular"/>
            </a:endParaRPr>
          </a:p>
        </p:txBody>
      </p:sp>
      <p:sp>
        <p:nvSpPr>
          <p:cNvPr id="3" name="Round Diagonal Corner Rectangle 2"/>
          <p:cNvSpPr/>
          <p:nvPr/>
        </p:nvSpPr>
        <p:spPr>
          <a:xfrm>
            <a:off x="441345" y="1591794"/>
            <a:ext cx="2663873" cy="486492"/>
          </a:xfrm>
          <a:prstGeom prst="round2Diag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FOKUS PENELITIAN</a:t>
            </a:r>
          </a:p>
        </p:txBody>
      </p:sp>
      <p:sp>
        <p:nvSpPr>
          <p:cNvPr id="22" name="AutoShape 66"/>
          <p:cNvSpPr>
            <a:spLocks noChangeAspect="1"/>
          </p:cNvSpPr>
          <p:nvPr/>
        </p:nvSpPr>
        <p:spPr bwMode="auto">
          <a:xfrm>
            <a:off x="771659" y="3218875"/>
            <a:ext cx="185737" cy="1841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p:spPr>
        <p:txBody>
          <a:bodyPr lIns="50789" tIns="50789" rIns="50789" bIns="5078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eaLnBrk="1" fontAlgn="auto" hangingPunct="1">
              <a:spcBef>
                <a:spcPts val="0"/>
              </a:spcBef>
              <a:spcAft>
                <a:spcPts val="0"/>
              </a:spcAft>
              <a:defRPr/>
            </a:pPr>
            <a:endParaRPr lang="es-ES" sz="3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24" name="AutoShape 66"/>
          <p:cNvSpPr>
            <a:spLocks noChangeAspect="1"/>
          </p:cNvSpPr>
          <p:nvPr/>
        </p:nvSpPr>
        <p:spPr bwMode="auto">
          <a:xfrm>
            <a:off x="771658" y="3227005"/>
            <a:ext cx="185737" cy="1841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p:spPr>
        <p:txBody>
          <a:bodyPr lIns="50789" tIns="50789" rIns="50789" bIns="5078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eaLnBrk="1" fontAlgn="auto" hangingPunct="1">
              <a:spcBef>
                <a:spcPts val="0"/>
              </a:spcBef>
              <a:spcAft>
                <a:spcPts val="0"/>
              </a:spcAft>
              <a:defRPr/>
            </a:pPr>
            <a:endParaRPr lang="es-ES" sz="3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25" name="AutoShape 19"/>
          <p:cNvSpPr>
            <a:spLocks noChangeAspect="1"/>
          </p:cNvSpPr>
          <p:nvPr/>
        </p:nvSpPr>
        <p:spPr bwMode="auto">
          <a:xfrm>
            <a:off x="274320" y="2236842"/>
            <a:ext cx="326569"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p:spPr>
        <p:style>
          <a:lnRef idx="1">
            <a:schemeClr val="accent1"/>
          </a:lnRef>
          <a:fillRef idx="2">
            <a:schemeClr val="accent1"/>
          </a:fillRef>
          <a:effectRef idx="1">
            <a:schemeClr val="accent1"/>
          </a:effectRef>
          <a:fontRef idx="minor">
            <a:schemeClr val="dk1"/>
          </a:fontRef>
        </p:style>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26" name="Title 20"/>
          <p:cNvSpPr txBox="1">
            <a:spLocks noChangeArrowheads="1"/>
          </p:cNvSpPr>
          <p:nvPr/>
        </p:nvSpPr>
        <p:spPr bwMode="auto">
          <a:xfrm>
            <a:off x="724079" y="2200710"/>
            <a:ext cx="318071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eaLnBrk="1" hangingPunct="1">
              <a:lnSpc>
                <a:spcPct val="120000"/>
              </a:lnSpc>
              <a:spcBef>
                <a:spcPct val="0"/>
              </a:spcBef>
              <a:buFontTx/>
              <a:buNone/>
            </a:pPr>
            <a:r>
              <a:rPr lang="fi-FI" altLang="en-US" sz="1400" b="1" dirty="0">
                <a:latin typeface="Arial" panose="020B0604020202020204" pitchFamily="34" charset="0"/>
                <a:ea typeface="Roboto Light" charset="0"/>
                <a:cs typeface="Arial" panose="020B0604020202020204" pitchFamily="34" charset="0"/>
              </a:rPr>
              <a:t>Jenis Penelitian ini menggunakan Penelitian Kualitatif dengan pendekatan Deskriptif </a:t>
            </a:r>
            <a:endParaRPr lang="en-US" altLang="en-US" sz="1400" b="1" dirty="0">
              <a:latin typeface="Arial" panose="020B0604020202020204" pitchFamily="34" charset="0"/>
              <a:ea typeface="Roboto Light" charset="0"/>
              <a:cs typeface="Arial" panose="020B0604020202020204" pitchFamily="34" charset="0"/>
            </a:endParaRPr>
          </a:p>
        </p:txBody>
      </p:sp>
      <p:sp>
        <p:nvSpPr>
          <p:cNvPr id="27" name="AutoShape 19"/>
          <p:cNvSpPr>
            <a:spLocks noChangeAspect="1"/>
          </p:cNvSpPr>
          <p:nvPr/>
        </p:nvSpPr>
        <p:spPr bwMode="auto">
          <a:xfrm>
            <a:off x="253226" y="3412308"/>
            <a:ext cx="319088"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p:spPr>
        <p:style>
          <a:lnRef idx="1">
            <a:schemeClr val="accent1"/>
          </a:lnRef>
          <a:fillRef idx="2">
            <a:schemeClr val="accent1"/>
          </a:fillRef>
          <a:effectRef idx="1">
            <a:schemeClr val="accent1"/>
          </a:effectRef>
          <a:fontRef idx="minor">
            <a:schemeClr val="dk1"/>
          </a:fontRef>
        </p:style>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28" name="Title 20"/>
          <p:cNvSpPr txBox="1">
            <a:spLocks noChangeArrowheads="1"/>
          </p:cNvSpPr>
          <p:nvPr/>
        </p:nvSpPr>
        <p:spPr bwMode="auto">
          <a:xfrm>
            <a:off x="635814" y="3432543"/>
            <a:ext cx="3487785" cy="1929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spcBef>
                <a:spcPct val="0"/>
              </a:spcBef>
            </a:pPr>
            <a:r>
              <a:rPr lang="fi-FI" altLang="en-US" sz="1400" b="1" dirty="0">
                <a:latin typeface="Arial" panose="020B0604020202020204" pitchFamily="34" charset="0"/>
                <a:ea typeface="Roboto Light" charset="0"/>
                <a:cs typeface="Arial" panose="020B0604020202020204" pitchFamily="34" charset="0"/>
              </a:rPr>
              <a:t>Penelitian ini berdasarkan teori dengan Teori Edward III (Edward, 1980) yang terdapat empat indikator, antara lain : Komunikasi, Sumber Daya, Disposisi, dan Struktur Birokrasi dengan beberapa faktor penyebab lainnya</a:t>
            </a:r>
            <a:r>
              <a:rPr lang="id-ID" altLang="fi-FI" sz="1400" b="1" dirty="0">
                <a:latin typeface="Arial" panose="020B0604020202020204" pitchFamily="34" charset="0"/>
                <a:ea typeface="Roboto Light" charset="0"/>
                <a:cs typeface="Arial" panose="020B0604020202020204" pitchFamily="34" charset="0"/>
              </a:rPr>
              <a:t>.</a:t>
            </a:r>
            <a:r>
              <a:rPr lang="fi-FI" altLang="en-US" sz="1400" b="1" dirty="0">
                <a:latin typeface="Arial" panose="020B0604020202020204" pitchFamily="34" charset="0"/>
                <a:ea typeface="Roboto Light" charset="0"/>
                <a:cs typeface="Arial" panose="020B0604020202020204" pitchFamily="34" charset="0"/>
              </a:rPr>
              <a:t>  </a:t>
            </a:r>
          </a:p>
        </p:txBody>
      </p:sp>
      <p:sp>
        <p:nvSpPr>
          <p:cNvPr id="32" name="Round Diagonal Corner Rectangle 31"/>
          <p:cNvSpPr/>
          <p:nvPr/>
        </p:nvSpPr>
        <p:spPr>
          <a:xfrm>
            <a:off x="3651288" y="1583364"/>
            <a:ext cx="2514382" cy="512334"/>
          </a:xfrm>
          <a:prstGeom prst="round2Diag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TEKNIK PENGUMPULAN DATA</a:t>
            </a:r>
          </a:p>
        </p:txBody>
      </p:sp>
      <p:sp>
        <p:nvSpPr>
          <p:cNvPr id="33" name="AutoShape 19"/>
          <p:cNvSpPr>
            <a:spLocks noChangeAspect="1"/>
          </p:cNvSpPr>
          <p:nvPr/>
        </p:nvSpPr>
        <p:spPr bwMode="auto">
          <a:xfrm>
            <a:off x="4088674" y="2226715"/>
            <a:ext cx="319088"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p:spPr>
        <p:style>
          <a:lnRef idx="1">
            <a:schemeClr val="accent1"/>
          </a:lnRef>
          <a:fillRef idx="2">
            <a:schemeClr val="accent1"/>
          </a:fillRef>
          <a:effectRef idx="1">
            <a:schemeClr val="accent1"/>
          </a:effectRef>
          <a:fontRef idx="minor">
            <a:schemeClr val="dk1"/>
          </a:fontRef>
        </p:style>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34" name="AutoShape 19"/>
          <p:cNvSpPr>
            <a:spLocks noChangeAspect="1"/>
          </p:cNvSpPr>
          <p:nvPr/>
        </p:nvSpPr>
        <p:spPr bwMode="auto">
          <a:xfrm>
            <a:off x="4099899" y="2906330"/>
            <a:ext cx="319088"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p:spPr>
        <p:style>
          <a:lnRef idx="1">
            <a:schemeClr val="accent1"/>
          </a:lnRef>
          <a:fillRef idx="2">
            <a:schemeClr val="accent1"/>
          </a:fillRef>
          <a:effectRef idx="1">
            <a:schemeClr val="accent1"/>
          </a:effectRef>
          <a:fontRef idx="minor">
            <a:schemeClr val="dk1"/>
          </a:fontRef>
        </p:style>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35" name="Title 20"/>
          <p:cNvSpPr txBox="1">
            <a:spLocks noChangeArrowheads="1"/>
          </p:cNvSpPr>
          <p:nvPr/>
        </p:nvSpPr>
        <p:spPr bwMode="auto">
          <a:xfrm>
            <a:off x="4407762" y="2196276"/>
            <a:ext cx="3180710" cy="381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ct val="0"/>
              </a:spcBef>
              <a:buFontTx/>
              <a:buNone/>
            </a:pPr>
            <a:r>
              <a:rPr lang="en-US" altLang="en-US" sz="1400" b="1" dirty="0" err="1">
                <a:latin typeface="Arial" panose="020B0604020202020204" pitchFamily="34" charset="0"/>
                <a:ea typeface="Roboto Light" charset="0"/>
                <a:cs typeface="Arial" panose="020B0604020202020204" pitchFamily="34" charset="0"/>
              </a:rPr>
              <a:t>Wawancara</a:t>
            </a:r>
            <a:endParaRPr lang="en-US" altLang="en-US" sz="1400" b="1" dirty="0">
              <a:latin typeface="Arial" panose="020B0604020202020204" pitchFamily="34" charset="0"/>
              <a:ea typeface="Roboto Light" charset="0"/>
              <a:cs typeface="Arial" panose="020B0604020202020204" pitchFamily="34" charset="0"/>
            </a:endParaRPr>
          </a:p>
        </p:txBody>
      </p:sp>
      <p:sp>
        <p:nvSpPr>
          <p:cNvPr id="36" name="Title 20"/>
          <p:cNvSpPr txBox="1">
            <a:spLocks noChangeArrowheads="1"/>
          </p:cNvSpPr>
          <p:nvPr/>
        </p:nvSpPr>
        <p:spPr bwMode="auto">
          <a:xfrm>
            <a:off x="4442777" y="2875859"/>
            <a:ext cx="3180710" cy="381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ct val="0"/>
              </a:spcBef>
              <a:buFontTx/>
              <a:buNone/>
            </a:pPr>
            <a:r>
              <a:rPr lang="en-US" altLang="en-US" sz="1400" b="1" dirty="0" err="1">
                <a:latin typeface="Arial" panose="020B0604020202020204" pitchFamily="34" charset="0"/>
                <a:ea typeface="Roboto Light" charset="0"/>
                <a:cs typeface="Arial" panose="020B0604020202020204" pitchFamily="34" charset="0"/>
              </a:rPr>
              <a:t>Observasi</a:t>
            </a:r>
            <a:endParaRPr lang="en-US" altLang="en-US" sz="1400" b="1" dirty="0">
              <a:latin typeface="Arial" panose="020B0604020202020204" pitchFamily="34" charset="0"/>
              <a:ea typeface="Roboto Light" charset="0"/>
              <a:cs typeface="Arial" panose="020B0604020202020204" pitchFamily="34" charset="0"/>
            </a:endParaRPr>
          </a:p>
        </p:txBody>
      </p:sp>
      <p:sp>
        <p:nvSpPr>
          <p:cNvPr id="37" name="AutoShape 19"/>
          <p:cNvSpPr>
            <a:spLocks noChangeAspect="1"/>
          </p:cNvSpPr>
          <p:nvPr/>
        </p:nvSpPr>
        <p:spPr bwMode="auto">
          <a:xfrm>
            <a:off x="4123689" y="3654303"/>
            <a:ext cx="319088"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p:spPr>
        <p:style>
          <a:lnRef idx="1">
            <a:schemeClr val="accent1"/>
          </a:lnRef>
          <a:fillRef idx="2">
            <a:schemeClr val="accent1"/>
          </a:fillRef>
          <a:effectRef idx="1">
            <a:schemeClr val="accent1"/>
          </a:effectRef>
          <a:fontRef idx="minor">
            <a:schemeClr val="dk1"/>
          </a:fontRef>
        </p:style>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42" name="Title 20"/>
          <p:cNvSpPr txBox="1">
            <a:spLocks noChangeArrowheads="1"/>
          </p:cNvSpPr>
          <p:nvPr/>
        </p:nvSpPr>
        <p:spPr bwMode="auto">
          <a:xfrm>
            <a:off x="4442777" y="3625409"/>
            <a:ext cx="318071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ct val="0"/>
              </a:spcBef>
              <a:buFontTx/>
              <a:buNone/>
            </a:pPr>
            <a:r>
              <a:rPr lang="id-ID" altLang="en-US" sz="1400" b="1" dirty="0">
                <a:latin typeface="Arial" panose="020B0604020202020204" pitchFamily="34" charset="0"/>
                <a:ea typeface="Roboto Light" charset="0"/>
                <a:cs typeface="Arial" panose="020B0604020202020204" pitchFamily="34" charset="0"/>
              </a:rPr>
              <a:t>Dokumentasi</a:t>
            </a:r>
          </a:p>
        </p:txBody>
      </p:sp>
      <p:sp>
        <p:nvSpPr>
          <p:cNvPr id="43" name="Round Diagonal Corner Rectangle 42"/>
          <p:cNvSpPr/>
          <p:nvPr/>
        </p:nvSpPr>
        <p:spPr>
          <a:xfrm>
            <a:off x="6646203" y="1559963"/>
            <a:ext cx="2374211" cy="485001"/>
          </a:xfrm>
          <a:prstGeom prst="round2Diag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TEKNIK ANALISIS DATA</a:t>
            </a:r>
          </a:p>
        </p:txBody>
      </p:sp>
      <p:sp>
        <p:nvSpPr>
          <p:cNvPr id="44" name="AutoShape 19"/>
          <p:cNvSpPr>
            <a:spLocks noChangeAspect="1"/>
          </p:cNvSpPr>
          <p:nvPr/>
        </p:nvSpPr>
        <p:spPr bwMode="auto">
          <a:xfrm>
            <a:off x="6861229" y="2226714"/>
            <a:ext cx="319088"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p:spPr>
        <p:style>
          <a:lnRef idx="1">
            <a:schemeClr val="accent1"/>
          </a:lnRef>
          <a:fillRef idx="2">
            <a:schemeClr val="accent1"/>
          </a:fillRef>
          <a:effectRef idx="1">
            <a:schemeClr val="accent1"/>
          </a:effectRef>
          <a:fontRef idx="minor">
            <a:schemeClr val="dk1"/>
          </a:fontRef>
        </p:style>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57" name="AutoShape 19"/>
          <p:cNvSpPr>
            <a:spLocks noChangeAspect="1"/>
          </p:cNvSpPr>
          <p:nvPr/>
        </p:nvSpPr>
        <p:spPr bwMode="auto">
          <a:xfrm>
            <a:off x="6861229" y="2875859"/>
            <a:ext cx="319088"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p:spPr>
        <p:style>
          <a:lnRef idx="1">
            <a:schemeClr val="accent1"/>
          </a:lnRef>
          <a:fillRef idx="2">
            <a:schemeClr val="accent1"/>
          </a:fillRef>
          <a:effectRef idx="1">
            <a:schemeClr val="accent1"/>
          </a:effectRef>
          <a:fontRef idx="minor">
            <a:schemeClr val="dk1"/>
          </a:fontRef>
        </p:style>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58" name="AutoShape 19"/>
          <p:cNvSpPr>
            <a:spLocks noChangeAspect="1"/>
          </p:cNvSpPr>
          <p:nvPr/>
        </p:nvSpPr>
        <p:spPr bwMode="auto">
          <a:xfrm>
            <a:off x="6864970" y="3684772"/>
            <a:ext cx="319088"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p:spPr>
        <p:style>
          <a:lnRef idx="1">
            <a:schemeClr val="accent1"/>
          </a:lnRef>
          <a:fillRef idx="2">
            <a:schemeClr val="accent1"/>
          </a:fillRef>
          <a:effectRef idx="1">
            <a:schemeClr val="accent1"/>
          </a:effectRef>
          <a:fontRef idx="minor">
            <a:schemeClr val="dk1"/>
          </a:fontRef>
        </p:style>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59" name="Title 20"/>
          <p:cNvSpPr txBox="1">
            <a:spLocks noChangeArrowheads="1"/>
          </p:cNvSpPr>
          <p:nvPr/>
        </p:nvSpPr>
        <p:spPr bwMode="auto">
          <a:xfrm>
            <a:off x="7286125" y="2177668"/>
            <a:ext cx="3180710" cy="357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ct val="0"/>
              </a:spcBef>
              <a:buFontTx/>
              <a:buNone/>
            </a:pPr>
            <a:r>
              <a:rPr lang="en-US" altLang="en-US" sz="1400" b="1" dirty="0" err="1">
                <a:latin typeface="Arial" panose="020B0604020202020204" pitchFamily="34" charset="0"/>
                <a:ea typeface="Roboto Light" charset="0"/>
                <a:cs typeface="Arial" panose="020B0604020202020204" pitchFamily="34" charset="0"/>
              </a:rPr>
              <a:t>Reduksi</a:t>
            </a:r>
            <a:r>
              <a:rPr lang="en-US" altLang="en-US" sz="1400" b="1" dirty="0">
                <a:latin typeface="Arial" panose="020B0604020202020204" pitchFamily="34" charset="0"/>
                <a:ea typeface="Roboto Light" charset="0"/>
                <a:cs typeface="Arial" panose="020B0604020202020204" pitchFamily="34" charset="0"/>
              </a:rPr>
              <a:t> Data</a:t>
            </a:r>
          </a:p>
        </p:txBody>
      </p:sp>
      <p:sp>
        <p:nvSpPr>
          <p:cNvPr id="60" name="Title 20"/>
          <p:cNvSpPr txBox="1">
            <a:spLocks noChangeArrowheads="1"/>
          </p:cNvSpPr>
          <p:nvPr/>
        </p:nvSpPr>
        <p:spPr bwMode="auto">
          <a:xfrm>
            <a:off x="7335427" y="2793484"/>
            <a:ext cx="3180710" cy="381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ct val="0"/>
              </a:spcBef>
              <a:buFontTx/>
              <a:buNone/>
            </a:pPr>
            <a:r>
              <a:rPr lang="en-US" altLang="en-US" sz="1400" b="1" dirty="0" err="1">
                <a:latin typeface="Arial" panose="020B0604020202020204" pitchFamily="34" charset="0"/>
                <a:ea typeface="Roboto Light" charset="0"/>
                <a:cs typeface="Arial" panose="020B0604020202020204" pitchFamily="34" charset="0"/>
              </a:rPr>
              <a:t>Penyajian</a:t>
            </a:r>
            <a:r>
              <a:rPr lang="en-US" altLang="en-US" sz="1400" b="1" dirty="0">
                <a:latin typeface="Arial" panose="020B0604020202020204" pitchFamily="34" charset="0"/>
                <a:ea typeface="Roboto Light" charset="0"/>
                <a:cs typeface="Arial" panose="020B0604020202020204" pitchFamily="34" charset="0"/>
              </a:rPr>
              <a:t> Data</a:t>
            </a:r>
          </a:p>
        </p:txBody>
      </p:sp>
      <p:sp>
        <p:nvSpPr>
          <p:cNvPr id="61" name="Title 20"/>
          <p:cNvSpPr txBox="1">
            <a:spLocks noChangeArrowheads="1"/>
          </p:cNvSpPr>
          <p:nvPr/>
        </p:nvSpPr>
        <p:spPr bwMode="auto">
          <a:xfrm>
            <a:off x="7344927" y="3575246"/>
            <a:ext cx="3180710" cy="357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ct val="0"/>
              </a:spcBef>
              <a:buFontTx/>
              <a:buNone/>
            </a:pPr>
            <a:r>
              <a:rPr lang="en-US" altLang="en-US" sz="1400" b="1" dirty="0" err="1">
                <a:latin typeface="Arial" panose="020B0604020202020204" pitchFamily="34" charset="0"/>
                <a:ea typeface="Roboto Light" charset="0"/>
                <a:cs typeface="Arial" panose="020B0604020202020204" pitchFamily="34" charset="0"/>
              </a:rPr>
              <a:t>Penarikan</a:t>
            </a:r>
            <a:r>
              <a:rPr lang="en-US" altLang="en-US" sz="1400" b="1" dirty="0">
                <a:latin typeface="Arial" panose="020B0604020202020204" pitchFamily="34" charset="0"/>
                <a:ea typeface="Roboto Light" charset="0"/>
                <a:cs typeface="Arial" panose="020B0604020202020204" pitchFamily="34" charset="0"/>
              </a:rPr>
              <a:t> </a:t>
            </a:r>
            <a:r>
              <a:rPr lang="en-US" altLang="en-US" sz="1400" b="1" dirty="0" err="1">
                <a:latin typeface="Arial" panose="020B0604020202020204" pitchFamily="34" charset="0"/>
                <a:ea typeface="Roboto Light" charset="0"/>
                <a:cs typeface="Arial" panose="020B0604020202020204" pitchFamily="34" charset="0"/>
              </a:rPr>
              <a:t>Kesimpulan</a:t>
            </a:r>
            <a:endParaRPr lang="en-US" altLang="en-US" sz="1400" b="1" dirty="0">
              <a:latin typeface="Arial" panose="020B0604020202020204" pitchFamily="34" charset="0"/>
              <a:ea typeface="Roboto Light" charset="0"/>
              <a:cs typeface="Arial" panose="020B0604020202020204" pitchFamily="34" charset="0"/>
            </a:endParaRPr>
          </a:p>
        </p:txBody>
      </p:sp>
      <p:sp>
        <p:nvSpPr>
          <p:cNvPr id="62" name="Round Diagonal Corner Rectangle 61"/>
          <p:cNvSpPr/>
          <p:nvPr/>
        </p:nvSpPr>
        <p:spPr>
          <a:xfrm>
            <a:off x="9500947" y="1532290"/>
            <a:ext cx="2293471" cy="486492"/>
          </a:xfrm>
          <a:prstGeom prst="round2Diag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SUMBER DATA</a:t>
            </a:r>
          </a:p>
        </p:txBody>
      </p:sp>
      <p:sp>
        <p:nvSpPr>
          <p:cNvPr id="63" name="AutoShape 19"/>
          <p:cNvSpPr>
            <a:spLocks noChangeAspect="1"/>
          </p:cNvSpPr>
          <p:nvPr/>
        </p:nvSpPr>
        <p:spPr bwMode="auto">
          <a:xfrm>
            <a:off x="9818169" y="2236018"/>
            <a:ext cx="275445"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p:spPr>
        <p:style>
          <a:lnRef idx="1">
            <a:schemeClr val="accent1"/>
          </a:lnRef>
          <a:fillRef idx="2">
            <a:schemeClr val="accent1"/>
          </a:fillRef>
          <a:effectRef idx="1">
            <a:schemeClr val="accent1"/>
          </a:effectRef>
          <a:fontRef idx="minor">
            <a:schemeClr val="dk1"/>
          </a:fontRef>
        </p:style>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64" name="Title 20"/>
          <p:cNvSpPr txBox="1">
            <a:spLocks noChangeArrowheads="1"/>
          </p:cNvSpPr>
          <p:nvPr/>
        </p:nvSpPr>
        <p:spPr bwMode="auto">
          <a:xfrm>
            <a:off x="10093614" y="2203928"/>
            <a:ext cx="3180710" cy="357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ct val="0"/>
              </a:spcBef>
              <a:buFontTx/>
              <a:buNone/>
            </a:pPr>
            <a:r>
              <a:rPr lang="en-US" altLang="en-US" sz="1400" b="1" dirty="0">
                <a:latin typeface="Arial" panose="020B0604020202020204" pitchFamily="34" charset="0"/>
                <a:ea typeface="Roboto Light" charset="0"/>
                <a:cs typeface="Arial" panose="020B0604020202020204" pitchFamily="34" charset="0"/>
              </a:rPr>
              <a:t>Data Primer</a:t>
            </a:r>
          </a:p>
        </p:txBody>
      </p:sp>
      <p:sp>
        <p:nvSpPr>
          <p:cNvPr id="65" name="AutoShape 19"/>
          <p:cNvSpPr>
            <a:spLocks noChangeAspect="1"/>
          </p:cNvSpPr>
          <p:nvPr/>
        </p:nvSpPr>
        <p:spPr bwMode="auto">
          <a:xfrm>
            <a:off x="9818169" y="2854424"/>
            <a:ext cx="319088" cy="3206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p:spPr>
        <p:style>
          <a:lnRef idx="1">
            <a:schemeClr val="accent1"/>
          </a:lnRef>
          <a:fillRef idx="2">
            <a:schemeClr val="accent1"/>
          </a:fillRef>
          <a:effectRef idx="1">
            <a:schemeClr val="accent1"/>
          </a:effectRef>
          <a:fontRef idx="minor">
            <a:schemeClr val="dk1"/>
          </a:fontRef>
        </p:style>
        <p:txBody>
          <a:bodyPr lIns="50789" tIns="50789" rIns="50789" bIns="50789" anchor="ctr"/>
          <a:lstStyle/>
          <a:p>
            <a:pPr defTabSz="457200">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sp>
        <p:nvSpPr>
          <p:cNvPr id="66" name="Title 20"/>
          <p:cNvSpPr txBox="1">
            <a:spLocks noChangeArrowheads="1"/>
          </p:cNvSpPr>
          <p:nvPr/>
        </p:nvSpPr>
        <p:spPr bwMode="auto">
          <a:xfrm>
            <a:off x="10137257" y="2798163"/>
            <a:ext cx="3180710" cy="381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20000"/>
              </a:lnSpc>
              <a:spcBef>
                <a:spcPct val="0"/>
              </a:spcBef>
              <a:buFontTx/>
              <a:buNone/>
            </a:pPr>
            <a:r>
              <a:rPr lang="en-US" altLang="en-US" sz="1400" b="1" dirty="0">
                <a:latin typeface="Arial" panose="020B0604020202020204" pitchFamily="34" charset="0"/>
                <a:ea typeface="Roboto Light" charset="0"/>
                <a:cs typeface="Arial" panose="020B0604020202020204" pitchFamily="34" charset="0"/>
              </a:rPr>
              <a:t>Data </a:t>
            </a:r>
            <a:r>
              <a:rPr lang="en-US" altLang="en-US" sz="1400" b="1" dirty="0" err="1">
                <a:latin typeface="Arial" panose="020B0604020202020204" pitchFamily="34" charset="0"/>
                <a:ea typeface="Roboto Light" charset="0"/>
                <a:cs typeface="Arial" panose="020B0604020202020204" pitchFamily="34" charset="0"/>
              </a:rPr>
              <a:t>Sekunder</a:t>
            </a:r>
            <a:endParaRPr lang="en-US" altLang="en-US" sz="1400" b="1" dirty="0">
              <a:latin typeface="Arial" panose="020B0604020202020204" pitchFamily="34" charset="0"/>
              <a:ea typeface="Roboto Light"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nvSpPr>
        <p:spPr>
          <a:xfrm>
            <a:off x="185050" y="108257"/>
            <a:ext cx="11821846" cy="1325563"/>
          </a:xfrm>
          <a:prstGeom prst="rect">
            <a:avLst/>
          </a:prstGeom>
          <a:solidFill>
            <a:srgbClr val="0F346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a:pPr>
            <a:r>
              <a:rPr lang="en-US" b="1" spc="-150" dirty="0">
                <a:solidFill>
                  <a:schemeClr val="bg1"/>
                </a:solidFill>
                <a:latin typeface="Bahnschrift SemiCondensed" panose="020B0502040204020203" pitchFamily="34" charset="0"/>
                <a:ea typeface="Roboto Thin" pitchFamily="2" charset="0"/>
                <a:cs typeface="Lato Regular"/>
              </a:rPr>
              <a:t>  </a:t>
            </a:r>
            <a:r>
              <a:rPr lang="id-ID" altLang="en-US" b="1" spc="-150" dirty="0">
                <a:solidFill>
                  <a:schemeClr val="bg1"/>
                </a:solidFill>
                <a:latin typeface="Bahnschrift SemiCondensed" panose="020B0502040204020203" pitchFamily="34" charset="0"/>
                <a:ea typeface="Roboto Thin" pitchFamily="2" charset="0"/>
                <a:cs typeface="Lato Regular"/>
              </a:rPr>
              <a:t>HASIL PENELITIAN</a:t>
            </a:r>
          </a:p>
        </p:txBody>
      </p:sp>
      <p:sp>
        <p:nvSpPr>
          <p:cNvPr id="5" name="Rounded Rectangle 4"/>
          <p:cNvSpPr/>
          <p:nvPr/>
        </p:nvSpPr>
        <p:spPr>
          <a:xfrm>
            <a:off x="1570990" y="1830705"/>
            <a:ext cx="3509010" cy="4272280"/>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just"/>
            <a:r>
              <a:rPr lang="en-GB" altLang="en-US" sz="1400">
                <a:solidFill>
                  <a:schemeClr val="tx1"/>
                </a:solidFill>
              </a:rPr>
              <a:t>Siswa SMP Negeri 3 Krian Kabupaten Sidoarjo yang mengikuti Program Indonesia Pintar berasal dari rumah tangga berpendapatan rendah. Kebijakan Program Indonesia Pintar (PIP) yang dilaksanakan melalui Kartu Indonesia Pintar (KIP) bertujuan untuk membantu siswa sukses secara ekonomi sehingga dapat tumbuh secara profesional dengan mengatasi permasalahan</a:t>
            </a:r>
            <a:r>
              <a:rPr lang="id-ID" altLang="en-GB" sz="1400">
                <a:solidFill>
                  <a:schemeClr val="tx1"/>
                </a:solidFill>
              </a:rPr>
              <a:t>. Berdasarkan teori Edward III, berikut ini dapat kami uraikan sehubungan dengan Implementasi Kebijakan Program Indonesia Pintar di SMP Negeri 3 Krian Kota Sidoarjo antara lain :</a:t>
            </a:r>
          </a:p>
        </p:txBody>
      </p:sp>
      <p:sp>
        <p:nvSpPr>
          <p:cNvPr id="8" name="Right Arrow 7"/>
          <p:cNvSpPr/>
          <p:nvPr/>
        </p:nvSpPr>
        <p:spPr>
          <a:xfrm>
            <a:off x="6096635" y="2264410"/>
            <a:ext cx="777240" cy="489585"/>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en-GB" altLang="en-US"/>
          </a:p>
        </p:txBody>
      </p:sp>
      <p:sp>
        <p:nvSpPr>
          <p:cNvPr id="9" name="Right Arrow 8"/>
          <p:cNvSpPr/>
          <p:nvPr/>
        </p:nvSpPr>
        <p:spPr>
          <a:xfrm>
            <a:off x="6096635" y="3347085"/>
            <a:ext cx="777240" cy="489585"/>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en-GB" altLang="en-US"/>
          </a:p>
        </p:txBody>
      </p:sp>
      <p:sp>
        <p:nvSpPr>
          <p:cNvPr id="10" name="Right Arrow 9"/>
          <p:cNvSpPr/>
          <p:nvPr/>
        </p:nvSpPr>
        <p:spPr>
          <a:xfrm>
            <a:off x="6096635" y="4284980"/>
            <a:ext cx="777240" cy="489585"/>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en-GB" altLang="en-US"/>
          </a:p>
        </p:txBody>
      </p:sp>
      <p:sp>
        <p:nvSpPr>
          <p:cNvPr id="11" name="Right Arrow 10"/>
          <p:cNvSpPr/>
          <p:nvPr/>
        </p:nvSpPr>
        <p:spPr>
          <a:xfrm>
            <a:off x="6096635" y="5222875"/>
            <a:ext cx="777240" cy="489585"/>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en-GB" altLang="en-US"/>
          </a:p>
        </p:txBody>
      </p:sp>
      <p:sp>
        <p:nvSpPr>
          <p:cNvPr id="13" name="Round Diagonal Corner Rectangle 12"/>
          <p:cNvSpPr/>
          <p:nvPr/>
        </p:nvSpPr>
        <p:spPr>
          <a:xfrm>
            <a:off x="8102600" y="1939290"/>
            <a:ext cx="3019425" cy="814705"/>
          </a:xfrm>
          <a:prstGeom prst="round2Diag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id-ID" altLang="en-GB" sz="2800" b="1">
                <a:solidFill>
                  <a:schemeClr val="tx1"/>
                </a:solidFill>
              </a:rPr>
              <a:t>KOMUNIKASI</a:t>
            </a:r>
          </a:p>
        </p:txBody>
      </p:sp>
      <p:sp>
        <p:nvSpPr>
          <p:cNvPr id="17" name="Round Diagonal Corner Rectangle 16"/>
          <p:cNvSpPr/>
          <p:nvPr/>
        </p:nvSpPr>
        <p:spPr>
          <a:xfrm>
            <a:off x="8102600" y="2908935"/>
            <a:ext cx="3019425" cy="814705"/>
          </a:xfrm>
          <a:prstGeom prst="round2Diag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id-ID" altLang="en-GB" sz="2400" b="1">
                <a:solidFill>
                  <a:schemeClr val="tx1"/>
                </a:solidFill>
              </a:rPr>
              <a:t>SUMBER DAYA</a:t>
            </a:r>
          </a:p>
        </p:txBody>
      </p:sp>
      <p:sp>
        <p:nvSpPr>
          <p:cNvPr id="18" name="Round Diagonal Corner Rectangle 17"/>
          <p:cNvSpPr/>
          <p:nvPr/>
        </p:nvSpPr>
        <p:spPr>
          <a:xfrm>
            <a:off x="8102600" y="3959860"/>
            <a:ext cx="3019425" cy="814705"/>
          </a:xfrm>
          <a:prstGeom prst="round2Diag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id-ID" altLang="en-GB" sz="2400" b="1">
                <a:solidFill>
                  <a:schemeClr val="tx1"/>
                </a:solidFill>
              </a:rPr>
              <a:t>DISPOSISI </a:t>
            </a:r>
          </a:p>
          <a:p>
            <a:pPr algn="ctr"/>
            <a:r>
              <a:rPr lang="id-ID" altLang="en-GB" sz="1200">
                <a:solidFill>
                  <a:schemeClr val="tx1"/>
                </a:solidFill>
              </a:rPr>
              <a:t>(Sikap Pelaksana Kebijakan)</a:t>
            </a:r>
          </a:p>
        </p:txBody>
      </p:sp>
      <p:sp>
        <p:nvSpPr>
          <p:cNvPr id="19" name="Round Diagonal Corner Rectangle 18"/>
          <p:cNvSpPr/>
          <p:nvPr/>
        </p:nvSpPr>
        <p:spPr>
          <a:xfrm>
            <a:off x="8122920" y="5010785"/>
            <a:ext cx="3019425" cy="814705"/>
          </a:xfrm>
          <a:prstGeom prst="round2Diag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id-ID" altLang="en-GB" sz="2400" b="1">
                <a:solidFill>
                  <a:schemeClr val="tx1"/>
                </a:solidFill>
              </a:rPr>
              <a:t>STRUKTUR BIROKRASI</a:t>
            </a:r>
          </a:p>
        </p:txBody>
      </p:sp>
    </p:spTree>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nvSpPr>
        <p:spPr>
          <a:xfrm>
            <a:off x="185050" y="108257"/>
            <a:ext cx="11821846" cy="1325563"/>
          </a:xfrm>
          <a:prstGeom prst="rect">
            <a:avLst/>
          </a:prstGeom>
          <a:solidFill>
            <a:srgbClr val="0F346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a:pPr>
            <a:r>
              <a:rPr lang="en-US" b="1" spc="-150" dirty="0">
                <a:solidFill>
                  <a:schemeClr val="bg1"/>
                </a:solidFill>
                <a:latin typeface="Bahnschrift SemiCondensed" panose="020B0502040204020203" pitchFamily="34" charset="0"/>
                <a:ea typeface="Roboto Thin" pitchFamily="2" charset="0"/>
                <a:cs typeface="Lato Regular"/>
              </a:rPr>
              <a:t>  </a:t>
            </a:r>
            <a:r>
              <a:rPr lang="id-ID" altLang="en-US" b="1" spc="-150" dirty="0">
                <a:solidFill>
                  <a:schemeClr val="bg1"/>
                </a:solidFill>
                <a:latin typeface="Bahnschrift SemiCondensed" panose="020B0502040204020203" pitchFamily="34" charset="0"/>
                <a:ea typeface="Roboto Thin" pitchFamily="2" charset="0"/>
                <a:cs typeface="Lato Regular"/>
              </a:rPr>
              <a:t>HASIL PENELITIAN</a:t>
            </a:r>
          </a:p>
        </p:txBody>
      </p:sp>
      <p:sp>
        <p:nvSpPr>
          <p:cNvPr id="5" name="Rounded Rectangle 4"/>
          <p:cNvSpPr/>
          <p:nvPr/>
        </p:nvSpPr>
        <p:spPr>
          <a:xfrm>
            <a:off x="827405" y="1788160"/>
            <a:ext cx="3597275" cy="69024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id-ID" altLang="en-GB" sz="2800" b="1"/>
              <a:t>KOMUNIKASI</a:t>
            </a:r>
          </a:p>
        </p:txBody>
      </p:sp>
      <p:sp>
        <p:nvSpPr>
          <p:cNvPr id="28" name="Title 20"/>
          <p:cNvSpPr txBox="1">
            <a:spLocks noChangeArrowheads="1"/>
          </p:cNvSpPr>
          <p:nvPr/>
        </p:nvSpPr>
        <p:spPr bwMode="auto">
          <a:xfrm>
            <a:off x="455930" y="2720975"/>
            <a:ext cx="4703445" cy="3319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spcBef>
                <a:spcPct val="0"/>
              </a:spcBef>
            </a:pPr>
            <a:r>
              <a:rPr lang="fi-FI" altLang="en-US" sz="1200" b="1" dirty="0">
                <a:latin typeface="Arial" panose="020B0604020202020204" pitchFamily="34" charset="0"/>
                <a:ea typeface="Roboto Light" charset="0"/>
                <a:cs typeface="Arial" panose="020B0604020202020204" pitchFamily="34" charset="0"/>
              </a:rPr>
              <a:t>Edward III mengidentifikasi tiga aspek kunci komunikasi yang efektif: (1) transmisi, atau metode penyebaran informasi; (2) kejelasan informasi yang disebarluaskan; dan (3) konsistensi dalam menyebarkan informasi. </a:t>
            </a:r>
            <a:r>
              <a:rPr lang="id-ID" altLang="fi-FI" sz="1200" b="1" dirty="0">
                <a:latin typeface="Arial" panose="020B0604020202020204" pitchFamily="34" charset="0"/>
                <a:ea typeface="Roboto Light" charset="0"/>
                <a:cs typeface="Arial" panose="020B0604020202020204" pitchFamily="34" charset="0"/>
              </a:rPr>
              <a:t>Pada penerapan Indikator Komunikasi ini, </a:t>
            </a:r>
            <a:r>
              <a:rPr lang="fi-FI" altLang="en-US" sz="1200" b="1" dirty="0">
                <a:latin typeface="Arial" panose="020B0604020202020204" pitchFamily="34" charset="0"/>
                <a:ea typeface="Roboto Light" charset="0"/>
                <a:cs typeface="Arial" panose="020B0604020202020204" pitchFamily="34" charset="0"/>
              </a:rPr>
              <a:t>Sosialisasi Kebijakan Program Indonesia Pintar (PIP) dari Pemerintah Pusat telah berhasil dilaksanakan di banyak sekolah, termasuk SMP Negeri 3 Krian di Kabupaten Sidoarjo. Namun sosialisasi di SMP Negeri 3 Krian Kota Sidoarjo masih belum begitu kentara atau mudah dipahami mengingat pemahaman PIP yang menyeluruh dan jelas bagi penerima manfaat. Oleh karena itu, sering terjadi kesenjangan dalam kriteria yang diperlukan untuk menerima data. Masih ada ruang untuk perbaikan dalam cara SMP Negeri 3 Krian Kabupaten Sidoarjo berkomunikasi dengan siswa dan orang tuanya. </a:t>
            </a:r>
          </a:p>
        </p:txBody>
      </p:sp>
      <p:sp>
        <p:nvSpPr>
          <p:cNvPr id="6" name="Rounded Rectangle 5"/>
          <p:cNvSpPr/>
          <p:nvPr/>
        </p:nvSpPr>
        <p:spPr>
          <a:xfrm>
            <a:off x="7451725" y="1788160"/>
            <a:ext cx="3597275" cy="69024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id-ID" altLang="en-GB" sz="2800" b="1"/>
              <a:t>SUMBER DAYA</a:t>
            </a:r>
          </a:p>
        </p:txBody>
      </p:sp>
      <p:sp>
        <p:nvSpPr>
          <p:cNvPr id="9" name="Title 20"/>
          <p:cNvSpPr txBox="1">
            <a:spLocks noChangeArrowheads="1"/>
          </p:cNvSpPr>
          <p:nvPr/>
        </p:nvSpPr>
        <p:spPr bwMode="auto">
          <a:xfrm>
            <a:off x="7062470" y="2762885"/>
            <a:ext cx="4578985" cy="346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spcBef>
                <a:spcPct val="0"/>
              </a:spcBef>
            </a:pPr>
            <a:r>
              <a:rPr lang="fi-FI" altLang="en-US" sz="1200" b="1" dirty="0">
                <a:latin typeface="Arial" panose="020B0604020202020204" pitchFamily="34" charset="0"/>
                <a:ea typeface="Roboto Light" charset="0"/>
                <a:cs typeface="Arial" panose="020B0604020202020204" pitchFamily="34" charset="0"/>
              </a:rPr>
              <a:t>Edward III</a:t>
            </a:r>
            <a:r>
              <a:rPr lang="id-ID" altLang="fi-FI" sz="1200" b="1" dirty="0">
                <a:latin typeface="Arial" panose="020B0604020202020204" pitchFamily="34" charset="0"/>
                <a:ea typeface="Roboto Light" charset="0"/>
                <a:cs typeface="Arial" panose="020B0604020202020204" pitchFamily="34" charset="0"/>
              </a:rPr>
              <a:t> menjelaskan bahwa </a:t>
            </a:r>
            <a:r>
              <a:rPr lang="fi-FI" altLang="en-US" sz="1200" b="1" dirty="0">
                <a:latin typeface="Arial" panose="020B0604020202020204" pitchFamily="34" charset="0"/>
                <a:ea typeface="Roboto Light" charset="0"/>
                <a:cs typeface="Arial" panose="020B0604020202020204" pitchFamily="34" charset="0"/>
              </a:rPr>
              <a:t>memerlukan sumber daya yang cukup, baik sumber daya manusia maupun finansial. Dalam skenario ini, kemampuan menggunakan sumber daya secara efektif sangat penting bagi keberhasilan implementasi kebijakan. sumber daya yang tersedia yaitu (1) manusia dan (2) uang. Sumber daya yang berkualitas diperlukan pada setiap langkah implementasi untuk melaksanakan tugas-tugas yang diperlukan berdasarkan kebijakan yang ditetapkan secara objektif. Selain tenaga kerja, faktor penting lainnya dalam efektivitas implementasi kebijakan adalah uang dan waktu. Implementasi Kebijakan Program Indonesia Pintar (PIP) di SMP 3 Negeri Krian Kota Sidoarjo pada Dinas Pendidikan Kabupaten Sidoarjo tahun 2020-2022 dinilai telah memenuhi kriteria kualitas sumber daya manusia dan sumber daya keuangan yang dimiliki Kabupaten Sidoarjo. karena sesuai dengan tanggung jawabnya masing-masing. </a:t>
            </a:r>
          </a:p>
        </p:txBody>
      </p:sp>
    </p:spTree>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nvSpPr>
        <p:spPr>
          <a:xfrm>
            <a:off x="185050" y="108257"/>
            <a:ext cx="11821846" cy="1325563"/>
          </a:xfrm>
          <a:prstGeom prst="rect">
            <a:avLst/>
          </a:prstGeom>
          <a:solidFill>
            <a:srgbClr val="0F346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a:pPr>
            <a:r>
              <a:rPr lang="en-US" b="1" spc="-150" dirty="0">
                <a:solidFill>
                  <a:schemeClr val="bg1"/>
                </a:solidFill>
                <a:latin typeface="Bahnschrift SemiCondensed" panose="020B0502040204020203" pitchFamily="34" charset="0"/>
                <a:ea typeface="Roboto Thin" pitchFamily="2" charset="0"/>
                <a:cs typeface="Lato Regular"/>
              </a:rPr>
              <a:t>  </a:t>
            </a:r>
            <a:r>
              <a:rPr lang="id-ID" altLang="en-US" b="1" spc="-150" dirty="0">
                <a:solidFill>
                  <a:schemeClr val="bg1"/>
                </a:solidFill>
                <a:latin typeface="Bahnschrift SemiCondensed" panose="020B0502040204020203" pitchFamily="34" charset="0"/>
                <a:ea typeface="Roboto Thin" pitchFamily="2" charset="0"/>
                <a:cs typeface="Lato Regular"/>
              </a:rPr>
              <a:t>HASIL PENELITIAN</a:t>
            </a:r>
          </a:p>
        </p:txBody>
      </p:sp>
      <p:sp>
        <p:nvSpPr>
          <p:cNvPr id="5" name="Rounded Rectangle 4"/>
          <p:cNvSpPr/>
          <p:nvPr/>
        </p:nvSpPr>
        <p:spPr>
          <a:xfrm>
            <a:off x="1115695" y="1788160"/>
            <a:ext cx="3597275" cy="69024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id-ID" altLang="en-GB" sz="2800" b="1"/>
              <a:t>DISPOSISI</a:t>
            </a:r>
          </a:p>
        </p:txBody>
      </p:sp>
      <p:sp>
        <p:nvSpPr>
          <p:cNvPr id="28" name="Title 20"/>
          <p:cNvSpPr txBox="1">
            <a:spLocks noChangeArrowheads="1"/>
          </p:cNvSpPr>
          <p:nvPr/>
        </p:nvSpPr>
        <p:spPr bwMode="auto">
          <a:xfrm>
            <a:off x="455930" y="2720975"/>
            <a:ext cx="5066665" cy="3220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spcBef>
                <a:spcPct val="0"/>
              </a:spcBef>
            </a:pPr>
            <a:r>
              <a:rPr lang="fi-FI" altLang="en-US" sz="1200" b="1" dirty="0">
                <a:latin typeface="Arial" panose="020B0604020202020204" pitchFamily="34" charset="0"/>
                <a:ea typeface="Roboto Light" charset="0"/>
                <a:cs typeface="Arial" panose="020B0604020202020204" pitchFamily="34" charset="0"/>
              </a:rPr>
              <a:t>Di sini disposisi pelaksana merupakan segi tindakan atau reaksi yang dilakukan oleh agen yang melakukan penerapan. Dalam hal ini, disposisi pelaksana (Disposition) berkaitan dengan tindakan atau reaksi yang dilakukan para pelaksana selama pelaksanaan Kebijakan Program Indonesia Pintar (PIP) di Indonesia. Kementerian Pendidikan dan Kebudayaan RI bertanggung jawab melaksanakan kebijakan tersebut melalui Program PIP. </a:t>
            </a:r>
            <a:r>
              <a:rPr lang="id-ID" altLang="fi-FI" sz="1200" b="1" dirty="0">
                <a:latin typeface="Arial" panose="020B0604020202020204" pitchFamily="34" charset="0"/>
                <a:ea typeface="Roboto Light" charset="0"/>
                <a:cs typeface="Arial" panose="020B0604020202020204" pitchFamily="34" charset="0"/>
              </a:rPr>
              <a:t>Pada MP Negeri 3 Krian Kabupaten Sidoarjo misalnya, yang menerapkan kebijakan PIP, mentalitasnya positif. Dimana respon positif dari pengelola program memberikan dorongan pada inisiatif Indonesia Pintar yang mungkin dapat membantu mengurangi angka putus sekolah di Kabupaten Sidoarjo. Pihak administrasi dan guru di SMP Negeri 3 Krian, tempat Program Indonesia Pintar dikembangkan dan dilaksanakan, memiliki antusiasme yang tinggi terhadap inisiatif ini.</a:t>
            </a:r>
          </a:p>
        </p:txBody>
      </p:sp>
      <p:sp>
        <p:nvSpPr>
          <p:cNvPr id="6" name="Rounded Rectangle 5"/>
          <p:cNvSpPr/>
          <p:nvPr/>
        </p:nvSpPr>
        <p:spPr>
          <a:xfrm>
            <a:off x="7451725" y="1788160"/>
            <a:ext cx="3597275" cy="69024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id-ID" altLang="en-GB" sz="2800" b="1"/>
              <a:t>STRUKTUR BIROKRASI</a:t>
            </a:r>
          </a:p>
        </p:txBody>
      </p:sp>
      <p:sp>
        <p:nvSpPr>
          <p:cNvPr id="9" name="Title 20"/>
          <p:cNvSpPr txBox="1">
            <a:spLocks noChangeArrowheads="1"/>
          </p:cNvSpPr>
          <p:nvPr/>
        </p:nvSpPr>
        <p:spPr bwMode="auto">
          <a:xfrm>
            <a:off x="7062470" y="2600325"/>
            <a:ext cx="4578985" cy="346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spcBef>
                <a:spcPct val="0"/>
              </a:spcBef>
            </a:pPr>
            <a:r>
              <a:rPr sz="1200" b="1" dirty="0">
                <a:latin typeface="Arial" panose="020B0604020202020204" pitchFamily="34" charset="0"/>
                <a:ea typeface="Roboto Light" charset="0"/>
                <a:cs typeface="Arial" panose="020B0604020202020204" pitchFamily="34" charset="0"/>
              </a:rPr>
              <a:t>Dalam konteks implementasi kebijakan, struktur birokrasi mengacu pada sifat, kebiasaan, dan jaringan yang berulang antara otoritas eksekutif dan sumber daya yang mereka miliki. Efisiensi penerapan kebijakan pemerintah merupakan ukuran efektivitas birokrasi. Birokrasi yang baik sangat penting untuk kelancaran operasional dan keberhasilan implementasi kebijakan; tanpanya, implementasi kebijakan akan gagal. Birokrasi yang berfungsi dengan baik memastikan bahwa semua pihak yang terlibat dalam pengambilan dan pelaksanaan keputusan selalu berkomunikasi satu sama lain. Di SMP Negeri 3 Kabupaten Krian Sidoarjo, terdapat beberapa perubahan struktur administrasi yang dilakukan sebagai bagian dari Kebijakan Program Indonesia Pintar (PIP).</a:t>
            </a:r>
          </a:p>
        </p:txBody>
      </p:sp>
    </p:spTree>
  </p:cSld>
  <p:clrMapOvr>
    <a:masterClrMapping/>
  </p:clrMapOvr>
  <mc:AlternateContent xmlns:mc="http://schemas.openxmlformats.org/markup-compatibility/2006" xmlns:p14="http://schemas.microsoft.com/office/powerpoint/2010/main">
    <mc:Choice Requires="p14">
      <p:transition spd="slow">
        <p:wedge/>
      </p:transition>
    </mc:Choice>
    <mc:Fallback xmlns="">
      <p:transition spd="slow">
        <p:wedg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nvSpPr>
        <p:spPr>
          <a:xfrm>
            <a:off x="185050" y="108257"/>
            <a:ext cx="11821846" cy="1325563"/>
          </a:xfrm>
          <a:prstGeom prst="rect">
            <a:avLst/>
          </a:prstGeom>
          <a:solidFill>
            <a:srgbClr val="0F346B"/>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defRPr/>
            </a:pPr>
            <a:r>
              <a:rPr lang="en-US" b="1" spc="-150" dirty="0">
                <a:solidFill>
                  <a:schemeClr val="bg1"/>
                </a:solidFill>
                <a:latin typeface="Bahnschrift SemiCondensed" panose="020B0502040204020203" pitchFamily="34" charset="0"/>
                <a:ea typeface="Roboto Thin" pitchFamily="2" charset="0"/>
                <a:cs typeface="Lato Regular"/>
              </a:rPr>
              <a:t>  </a:t>
            </a:r>
            <a:r>
              <a:rPr lang="id-ID" altLang="en-US" b="1" spc="-150" dirty="0">
                <a:solidFill>
                  <a:schemeClr val="bg1"/>
                </a:solidFill>
                <a:latin typeface="Bahnschrift SemiCondensed" panose="020B0502040204020203" pitchFamily="34" charset="0"/>
                <a:ea typeface="Roboto Thin" pitchFamily="2" charset="0"/>
                <a:cs typeface="Lato Regular"/>
              </a:rPr>
              <a:t>HASIL PENELITIAN</a:t>
            </a:r>
          </a:p>
        </p:txBody>
      </p:sp>
      <p:pic>
        <p:nvPicPr>
          <p:cNvPr id="6" name="Content Placeholder 5"/>
          <p:cNvPicPr>
            <a:picLocks noGrp="1" noChangeAspect="1"/>
          </p:cNvPicPr>
          <p:nvPr>
            <p:ph idx="1"/>
          </p:nvPr>
        </p:nvPicPr>
        <p:blipFill>
          <a:blip r:embed="rId2"/>
          <a:srcRect l="34384" t="26295" r="29950" b="21596"/>
          <a:stretch>
            <a:fillRect/>
          </a:stretch>
        </p:blipFill>
        <p:spPr>
          <a:xfrm>
            <a:off x="3796665" y="1522730"/>
            <a:ext cx="4962525" cy="3132455"/>
          </a:xfrm>
          <a:prstGeom prst="rect">
            <a:avLst/>
          </a:prstGeom>
        </p:spPr>
      </p:pic>
      <p:sp>
        <p:nvSpPr>
          <p:cNvPr id="28" name="Title 20"/>
          <p:cNvSpPr txBox="1">
            <a:spLocks noChangeArrowheads="1"/>
          </p:cNvSpPr>
          <p:nvPr/>
        </p:nvSpPr>
        <p:spPr bwMode="auto">
          <a:xfrm>
            <a:off x="669290" y="4429125"/>
            <a:ext cx="11219815" cy="1951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3" tIns="60946" rIns="121893" bIns="60946"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spcBef>
                <a:spcPct val="0"/>
              </a:spcBef>
            </a:pPr>
            <a:r>
              <a:rPr sz="1200" b="1" dirty="0">
                <a:latin typeface="Arial" panose="020B0604020202020204" pitchFamily="34" charset="0"/>
                <a:ea typeface="Roboto Light" charset="0"/>
                <a:cs typeface="Arial" panose="020B0604020202020204" pitchFamily="34" charset="0"/>
              </a:rPr>
              <a:t>Gambar berikut menggambarkan bahwa SMP Negeri 3 Krian mempunyai pelaksana khusus kebijakan Program Indonesia Pintar (PIP). Yang pertama adalah masalah pembiayaan seluruh siswa di SMP Negeri 3 Krian; permasalahan ini merupakan tanggung jawab Kepala Sekolah Bapak Sueb Rizal, S.Pd., M.Pd., yang melapor kepada Bapak Ir. H. Suryono dari Komite Sekolah. Kepala Sekolah kemudian mengangkat Ibu Dian Paramita., S.Pd. sebagai Bendahara, posisi yang secara unik cocok untuk pencairan dana PIP. Informasi kelas juga dicatat dengan bantuan anggota staf lainnya, khususnya instruktur wali kelas siswa.</a:t>
            </a:r>
          </a:p>
        </p:txBody>
      </p:sp>
    </p:spTree>
  </p:cSld>
  <p:clrMapOvr>
    <a:masterClrMapping/>
  </p:clrMapOvr>
  <mc:AlternateContent xmlns:mc="http://schemas.openxmlformats.org/markup-compatibility/2006" xmlns:p14="http://schemas.microsoft.com/office/powerpoint/2010/main">
    <mc:Choice Requires="p14">
      <p:transition spd="med">
        <p:newsflash/>
      </p:transition>
    </mc:Choice>
    <mc:Fallback xmlns="">
      <p:transition spd="med">
        <p:newsflash/>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11002</Words>
  <Application>Microsoft Office PowerPoint</Application>
  <PresentationFormat>Layar Lebar</PresentationFormat>
  <Paragraphs>113</Paragraphs>
  <Slides>11</Slides>
  <Notes>4</Notes>
  <HiddenSlides>0</HiddenSlides>
  <MMClips>0</MMClips>
  <ScaleCrop>false</ScaleCrop>
  <HeadingPairs>
    <vt:vector size="4" baseType="variant">
      <vt:variant>
        <vt:lpstr>Tema</vt:lpstr>
      </vt:variant>
      <vt:variant>
        <vt:i4>2</vt:i4>
      </vt:variant>
      <vt:variant>
        <vt:lpstr>Judul Slide</vt:lpstr>
      </vt:variant>
      <vt:variant>
        <vt:i4>11</vt:i4>
      </vt:variant>
    </vt:vector>
  </HeadingPairs>
  <TitlesOfParts>
    <vt:vector size="13" baseType="lpstr">
      <vt:lpstr>Office Theme</vt:lpstr>
      <vt:lpstr>1_Office Theme</vt:lpstr>
      <vt:lpstr>Presentasi PowerPoint</vt:lpstr>
      <vt:lpstr> LATAR BELAKANG</vt:lpstr>
      <vt:lpstr>RUMUSAN MASALAH</vt:lpstr>
      <vt:lpstr>PENELITIAN TERDAHULU</vt:lpstr>
      <vt:lpstr>  METODE PENELITIAN</vt:lpstr>
      <vt:lpstr>Presentasi PowerPoint</vt:lpstr>
      <vt:lpstr>Presentasi PowerPoint</vt:lpstr>
      <vt:lpstr>Presentasi PowerPoint</vt:lpstr>
      <vt:lpstr>Presentasi PowerPoint</vt:lpstr>
      <vt:lpstr>Presentasi PowerPoint</vt:lpstr>
      <vt:lpstr>Presentasi PowerPoint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Umsida</dc:creator>
  <cp:lastModifiedBy>6285853089171</cp:lastModifiedBy>
  <cp:revision>134</cp:revision>
  <dcterms:created xsi:type="dcterms:W3CDTF">2020-02-15T07:43:00Z</dcterms:created>
  <dcterms:modified xsi:type="dcterms:W3CDTF">2023-10-10T12:19:00Z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688E7EC3197747BEAEB3C9C7CF7D4BF2_13</vt:lpwstr>
  </property>
  <property fmtid="{D5CDD505-2E9C-101B-9397-08002B2CF9AE}" pid="3" name="KSOProductBuildVer">
    <vt:lpwstr>2057-12.2.0.13215</vt:lpwstr>
  </property>
</Properties>
</file>